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4"/>
    <p:sldMasterId id="2147483648" r:id="rId5"/>
  </p:sldMasterIdLst>
  <p:notesMasterIdLst>
    <p:notesMasterId r:id="rId41"/>
  </p:notesMasterIdLst>
  <p:sldIdLst>
    <p:sldId id="288" r:id="rId6"/>
    <p:sldId id="257" r:id="rId7"/>
    <p:sldId id="260" r:id="rId8"/>
    <p:sldId id="259" r:id="rId9"/>
    <p:sldId id="261" r:id="rId10"/>
    <p:sldId id="263" r:id="rId11"/>
    <p:sldId id="289" r:id="rId12"/>
    <p:sldId id="266" r:id="rId13"/>
    <p:sldId id="264" r:id="rId14"/>
    <p:sldId id="267" r:id="rId15"/>
    <p:sldId id="291" r:id="rId16"/>
    <p:sldId id="292" r:id="rId17"/>
    <p:sldId id="281" r:id="rId18"/>
    <p:sldId id="282" r:id="rId19"/>
    <p:sldId id="283" r:id="rId20"/>
    <p:sldId id="293" r:id="rId21"/>
    <p:sldId id="286" r:id="rId22"/>
    <p:sldId id="268" r:id="rId23"/>
    <p:sldId id="271" r:id="rId24"/>
    <p:sldId id="274" r:id="rId25"/>
    <p:sldId id="272" r:id="rId26"/>
    <p:sldId id="273" r:id="rId27"/>
    <p:sldId id="275" r:id="rId28"/>
    <p:sldId id="276" r:id="rId29"/>
    <p:sldId id="294" r:id="rId30"/>
    <p:sldId id="295" r:id="rId31"/>
    <p:sldId id="265" r:id="rId32"/>
    <p:sldId id="296" r:id="rId33"/>
    <p:sldId id="279" r:id="rId34"/>
    <p:sldId id="302" r:id="rId35"/>
    <p:sldId id="298" r:id="rId36"/>
    <p:sldId id="299" r:id="rId37"/>
    <p:sldId id="297" r:id="rId38"/>
    <p:sldId id="300" r:id="rId39"/>
    <p:sldId id="301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7A86A8-A28E-4412-AB3F-C960C0FBDA31}" v="20" dt="2023-07-24T00:18:56.072"/>
    <p1510:client id="{1D6AC2EB-F712-4211-8004-4938C3240DC1}" v="1" dt="2023-07-24T22:17:05.412"/>
    <p1510:client id="{8A7932B7-C305-40E5-B508-CC22F6115DD4}" v="805" dt="2023-07-24T18:54:43.43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874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presProps" Target="presProps.xml"/><Relationship Id="rId47" Type="http://schemas.microsoft.com/office/2015/10/relationships/revisionInfo" Target="revisionInfo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viewProps" Target="viewProps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microsoft.com/office/2016/11/relationships/changesInfo" Target="changesInfos/changesInfo1.xml"/><Relationship Id="rId20" Type="http://schemas.openxmlformats.org/officeDocument/2006/relationships/slide" Target="slides/slide15.xml"/><Relationship Id="rId41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ukut, KM" userId="S::km.mukut@marquette.edu::2fac2f92-416c-4e92-82ba-41ee479b5d48" providerId="AD" clId="Web-{117A86A8-A28E-4412-AB3F-C960C0FBDA31}"/>
    <pc:docChg chg="modSld">
      <pc:chgData name="Mukut, KM" userId="S::km.mukut@marquette.edu::2fac2f92-416c-4e92-82ba-41ee479b5d48" providerId="AD" clId="Web-{117A86A8-A28E-4412-AB3F-C960C0FBDA31}" dt="2023-07-24T00:18:56.072" v="19" actId="20577"/>
      <pc:docMkLst>
        <pc:docMk/>
      </pc:docMkLst>
      <pc:sldChg chg="modSp">
        <pc:chgData name="Mukut, KM" userId="S::km.mukut@marquette.edu::2fac2f92-416c-4e92-82ba-41ee479b5d48" providerId="AD" clId="Web-{117A86A8-A28E-4412-AB3F-C960C0FBDA31}" dt="2023-07-23T23:42:27.139" v="2" actId="20577"/>
        <pc:sldMkLst>
          <pc:docMk/>
          <pc:sldMk cId="367211742" sldId="260"/>
        </pc:sldMkLst>
        <pc:spChg chg="mod">
          <ac:chgData name="Mukut, KM" userId="S::km.mukut@marquette.edu::2fac2f92-416c-4e92-82ba-41ee479b5d48" providerId="AD" clId="Web-{117A86A8-A28E-4412-AB3F-C960C0FBDA31}" dt="2023-07-23T23:42:27.139" v="2" actId="20577"/>
          <ac:spMkLst>
            <pc:docMk/>
            <pc:sldMk cId="367211742" sldId="260"/>
            <ac:spMk id="2" creationId="{4DE57F82-9A69-0BCB-532D-A82711A9CA1D}"/>
          </ac:spMkLst>
        </pc:spChg>
      </pc:sldChg>
      <pc:sldChg chg="modSp">
        <pc:chgData name="Mukut, KM" userId="S::km.mukut@marquette.edu::2fac2f92-416c-4e92-82ba-41ee479b5d48" providerId="AD" clId="Web-{117A86A8-A28E-4412-AB3F-C960C0FBDA31}" dt="2023-07-24T00:18:56.072" v="19" actId="20577"/>
        <pc:sldMkLst>
          <pc:docMk/>
          <pc:sldMk cId="3158441860" sldId="278"/>
        </pc:sldMkLst>
        <pc:spChg chg="mod">
          <ac:chgData name="Mukut, KM" userId="S::km.mukut@marquette.edu::2fac2f92-416c-4e92-82ba-41ee479b5d48" providerId="AD" clId="Web-{117A86A8-A28E-4412-AB3F-C960C0FBDA31}" dt="2023-07-24T00:18:56.072" v="19" actId="20577"/>
          <ac:spMkLst>
            <pc:docMk/>
            <pc:sldMk cId="3158441860" sldId="278"/>
            <ac:spMk id="6" creationId="{00000000-0000-0000-0000-000000000000}"/>
          </ac:spMkLst>
        </pc:spChg>
      </pc:sldChg>
    </pc:docChg>
  </pc:docChgLst>
  <pc:docChgLst>
    <pc:chgData name="Mukut, KM" userId="2fac2f92-416c-4e92-82ba-41ee479b5d48" providerId="ADAL" clId="{B4086C10-76DC-8C49-B312-2A3F37850741}"/>
    <pc:docChg chg="undo custSel addSld delSld modSld">
      <pc:chgData name="Mukut, KM" userId="2fac2f92-416c-4e92-82ba-41ee479b5d48" providerId="ADAL" clId="{B4086C10-76DC-8C49-B312-2A3F37850741}" dt="2023-07-23T22:11:03.939" v="407" actId="20577"/>
      <pc:docMkLst>
        <pc:docMk/>
      </pc:docMkLst>
      <pc:sldChg chg="addSp delSp modSp mod setBg setClrOvrMap">
        <pc:chgData name="Mukut, KM" userId="2fac2f92-416c-4e92-82ba-41ee479b5d48" providerId="ADAL" clId="{B4086C10-76DC-8C49-B312-2A3F37850741}" dt="2023-07-23T22:08:26.259" v="361" actId="26606"/>
        <pc:sldMkLst>
          <pc:docMk/>
          <pc:sldMk cId="4132216747" sldId="256"/>
        </pc:sldMkLst>
        <pc:spChg chg="mod">
          <ac:chgData name="Mukut, KM" userId="2fac2f92-416c-4e92-82ba-41ee479b5d48" providerId="ADAL" clId="{B4086C10-76DC-8C49-B312-2A3F37850741}" dt="2023-07-23T22:08:26.259" v="361" actId="26606"/>
          <ac:spMkLst>
            <pc:docMk/>
            <pc:sldMk cId="4132216747" sldId="256"/>
            <ac:spMk id="2" creationId="{169F76A9-E5F7-FB6F-A47A-CDC55A370F65}"/>
          </ac:spMkLst>
        </pc:spChg>
        <pc:spChg chg="mod">
          <ac:chgData name="Mukut, KM" userId="2fac2f92-416c-4e92-82ba-41ee479b5d48" providerId="ADAL" clId="{B4086C10-76DC-8C49-B312-2A3F37850741}" dt="2023-07-23T22:08:26.259" v="361" actId="26606"/>
          <ac:spMkLst>
            <pc:docMk/>
            <pc:sldMk cId="4132216747" sldId="256"/>
            <ac:spMk id="3" creationId="{D2AB2114-475D-F3A5-A770-3C262506BD24}"/>
          </ac:spMkLst>
        </pc:spChg>
        <pc:spChg chg="add del mod">
          <ac:chgData name="Mukut, KM" userId="2fac2f92-416c-4e92-82ba-41ee479b5d48" providerId="ADAL" clId="{B4086C10-76DC-8C49-B312-2A3F37850741}" dt="2023-07-23T22:07:56.449" v="355" actId="767"/>
          <ac:spMkLst>
            <pc:docMk/>
            <pc:sldMk cId="4132216747" sldId="256"/>
            <ac:spMk id="5" creationId="{009729F7-1DAF-F349-DCD3-83BB5A6F1C28}"/>
          </ac:spMkLst>
        </pc:spChg>
        <pc:spChg chg="add del">
          <ac:chgData name="Mukut, KM" userId="2fac2f92-416c-4e92-82ba-41ee479b5d48" providerId="ADAL" clId="{B4086C10-76DC-8C49-B312-2A3F37850741}" dt="2023-07-23T22:08:26.259" v="361" actId="26606"/>
          <ac:spMkLst>
            <pc:docMk/>
            <pc:sldMk cId="4132216747" sldId="256"/>
            <ac:spMk id="21" creationId="{32C5B66D-E390-4A14-AB60-69626CBF294E}"/>
          </ac:spMkLst>
        </pc:spChg>
        <pc:spChg chg="add del">
          <ac:chgData name="Mukut, KM" userId="2fac2f92-416c-4e92-82ba-41ee479b5d48" providerId="ADAL" clId="{B4086C10-76DC-8C49-B312-2A3F37850741}" dt="2023-07-23T22:08:26.259" v="361" actId="26606"/>
          <ac:spMkLst>
            <pc:docMk/>
            <pc:sldMk cId="4132216747" sldId="256"/>
            <ac:spMk id="22" creationId="{F12E7CC5-C78B-4EBD-9565-3FA00FAA6CF2}"/>
          </ac:spMkLst>
        </pc:spChg>
        <pc:spChg chg="add del">
          <ac:chgData name="Mukut, KM" userId="2fac2f92-416c-4e92-82ba-41ee479b5d48" providerId="ADAL" clId="{B4086C10-76DC-8C49-B312-2A3F37850741}" dt="2023-07-23T22:08:26.259" v="361" actId="26606"/>
          <ac:spMkLst>
            <pc:docMk/>
            <pc:sldMk cId="4132216747" sldId="256"/>
            <ac:spMk id="23" creationId="{646273DA-F933-4D17-A5FE-B1EF87FD7A20}"/>
          </ac:spMkLst>
        </pc:spChg>
        <pc:spChg chg="add del">
          <ac:chgData name="Mukut, KM" userId="2fac2f92-416c-4e92-82ba-41ee479b5d48" providerId="ADAL" clId="{B4086C10-76DC-8C49-B312-2A3F37850741}" dt="2023-07-23T22:08:26.259" v="361" actId="26606"/>
          <ac:spMkLst>
            <pc:docMk/>
            <pc:sldMk cId="4132216747" sldId="256"/>
            <ac:spMk id="24" creationId="{3A4529A5-F675-429F-8044-01372BB13422}"/>
          </ac:spMkLst>
        </pc:spChg>
        <pc:spChg chg="add del">
          <ac:chgData name="Mukut, KM" userId="2fac2f92-416c-4e92-82ba-41ee479b5d48" providerId="ADAL" clId="{B4086C10-76DC-8C49-B312-2A3F37850741}" dt="2023-07-23T22:08:24.910" v="358" actId="26606"/>
          <ac:spMkLst>
            <pc:docMk/>
            <pc:sldMk cId="4132216747" sldId="256"/>
            <ac:spMk id="26" creationId="{71B2258F-86CA-4D4D-8270-BC05FCDEBFB3}"/>
          </ac:spMkLst>
        </pc:spChg>
        <pc:spChg chg="add del">
          <ac:chgData name="Mukut, KM" userId="2fac2f92-416c-4e92-82ba-41ee479b5d48" providerId="ADAL" clId="{B4086C10-76DC-8C49-B312-2A3F37850741}" dt="2023-07-23T22:08:26.237" v="360" actId="26606"/>
          <ac:spMkLst>
            <pc:docMk/>
            <pc:sldMk cId="4132216747" sldId="256"/>
            <ac:spMk id="28" creationId="{AC8EEB0F-BA72-49AC-956F-331B60FDE79E}"/>
          </ac:spMkLst>
        </pc:spChg>
        <pc:spChg chg="add del">
          <ac:chgData name="Mukut, KM" userId="2fac2f92-416c-4e92-82ba-41ee479b5d48" providerId="ADAL" clId="{B4086C10-76DC-8C49-B312-2A3F37850741}" dt="2023-07-23T21:46:12.603" v="77" actId="26606"/>
          <ac:spMkLst>
            <pc:docMk/>
            <pc:sldMk cId="4132216747" sldId="256"/>
            <ac:spMk id="29" creationId="{B9D7E975-9161-4F2D-AC53-69E1912F6B5D}"/>
          </ac:spMkLst>
        </pc:spChg>
        <pc:spChg chg="add del">
          <ac:chgData name="Mukut, KM" userId="2fac2f92-416c-4e92-82ba-41ee479b5d48" providerId="ADAL" clId="{B4086C10-76DC-8C49-B312-2A3F37850741}" dt="2023-07-23T21:46:12.603" v="77" actId="26606"/>
          <ac:spMkLst>
            <pc:docMk/>
            <pc:sldMk cId="4132216747" sldId="256"/>
            <ac:spMk id="31" creationId="{827DC2C4-B485-428A-BF4A-472D2967F47F}"/>
          </ac:spMkLst>
        </pc:spChg>
        <pc:spChg chg="add del">
          <ac:chgData name="Mukut, KM" userId="2fac2f92-416c-4e92-82ba-41ee479b5d48" providerId="ADAL" clId="{B4086C10-76DC-8C49-B312-2A3F37850741}" dt="2023-07-23T21:46:12.603" v="77" actId="26606"/>
          <ac:spMkLst>
            <pc:docMk/>
            <pc:sldMk cId="4132216747" sldId="256"/>
            <ac:spMk id="33" creationId="{463E6235-1649-4B47-9862-4026FC473B6F}"/>
          </ac:spMkLst>
        </pc:spChg>
        <pc:spChg chg="add del">
          <ac:chgData name="Mukut, KM" userId="2fac2f92-416c-4e92-82ba-41ee479b5d48" providerId="ADAL" clId="{B4086C10-76DC-8C49-B312-2A3F37850741}" dt="2023-07-23T21:48:52.257" v="98" actId="26606"/>
          <ac:spMkLst>
            <pc:docMk/>
            <pc:sldMk cId="4132216747" sldId="256"/>
            <ac:spMk id="35" creationId="{8A94871E-96FC-4ADE-815B-41A636E34F1A}"/>
          </ac:spMkLst>
        </pc:spChg>
        <pc:spChg chg="add del">
          <ac:chgData name="Mukut, KM" userId="2fac2f92-416c-4e92-82ba-41ee479b5d48" providerId="ADAL" clId="{B4086C10-76DC-8C49-B312-2A3F37850741}" dt="2023-07-23T21:48:52.257" v="98" actId="26606"/>
          <ac:spMkLst>
            <pc:docMk/>
            <pc:sldMk cId="4132216747" sldId="256"/>
            <ac:spMk id="36" creationId="{3FCFB1DE-0B7E-48CC-BA90-B2AB0889F9D6}"/>
          </ac:spMkLst>
        </pc:spChg>
        <pc:spChg chg="add">
          <ac:chgData name="Mukut, KM" userId="2fac2f92-416c-4e92-82ba-41ee479b5d48" providerId="ADAL" clId="{B4086C10-76DC-8C49-B312-2A3F37850741}" dt="2023-07-23T22:08:26.259" v="361" actId="26606"/>
          <ac:spMkLst>
            <pc:docMk/>
            <pc:sldMk cId="4132216747" sldId="256"/>
            <ac:spMk id="37" creationId="{3C54F4CE-85F0-46ED-80DA-9518C9251AD1}"/>
          </ac:spMkLst>
        </pc:spChg>
        <pc:spChg chg="add">
          <ac:chgData name="Mukut, KM" userId="2fac2f92-416c-4e92-82ba-41ee479b5d48" providerId="ADAL" clId="{B4086C10-76DC-8C49-B312-2A3F37850741}" dt="2023-07-23T22:08:26.259" v="361" actId="26606"/>
          <ac:spMkLst>
            <pc:docMk/>
            <pc:sldMk cId="4132216747" sldId="256"/>
            <ac:spMk id="38" creationId="{DADD1FCA-8ACB-4958-81DD-4CDD6D3E1921}"/>
          </ac:spMkLst>
        </pc:spChg>
        <pc:grpChg chg="add del">
          <ac:chgData name="Mukut, KM" userId="2fac2f92-416c-4e92-82ba-41ee479b5d48" providerId="ADAL" clId="{B4086C10-76DC-8C49-B312-2A3F37850741}" dt="2023-07-23T22:08:26.237" v="360" actId="26606"/>
          <ac:grpSpMkLst>
            <pc:docMk/>
            <pc:sldMk cId="4132216747" sldId="256"/>
            <ac:grpSpMk id="30" creationId="{930F0882-2EE1-46AE-A8A2-CD2D0FFA39FC}"/>
          </ac:grpSpMkLst>
        </pc:grpChg>
        <pc:picChg chg="add del mod ord">
          <ac:chgData name="Mukut, KM" userId="2fac2f92-416c-4e92-82ba-41ee479b5d48" providerId="ADAL" clId="{B4086C10-76DC-8C49-B312-2A3F37850741}" dt="2023-07-23T22:08:26.259" v="361" actId="26606"/>
          <ac:picMkLst>
            <pc:docMk/>
            <pc:sldMk cId="4132216747" sldId="256"/>
            <ac:picMk id="4" creationId="{372BA338-77BD-BC09-E1B1-8BC9777BF991}"/>
          </ac:picMkLst>
        </pc:picChg>
      </pc:sldChg>
      <pc:sldChg chg="addSp delSp modSp mod setBg addAnim delAnim">
        <pc:chgData name="Mukut, KM" userId="2fac2f92-416c-4e92-82ba-41ee479b5d48" providerId="ADAL" clId="{B4086C10-76DC-8C49-B312-2A3F37850741}" dt="2023-07-23T22:11:03.939" v="407" actId="20577"/>
        <pc:sldMkLst>
          <pc:docMk/>
          <pc:sldMk cId="367211742" sldId="260"/>
        </pc:sldMkLst>
        <pc:spChg chg="mod ord">
          <ac:chgData name="Mukut, KM" userId="2fac2f92-416c-4e92-82ba-41ee479b5d48" providerId="ADAL" clId="{B4086C10-76DC-8C49-B312-2A3F37850741}" dt="2023-07-23T22:11:03.939" v="407" actId="20577"/>
          <ac:spMkLst>
            <pc:docMk/>
            <pc:sldMk cId="367211742" sldId="260"/>
            <ac:spMk id="2" creationId="{4DE57F82-9A69-0BCB-532D-A82711A9CA1D}"/>
          </ac:spMkLst>
        </pc:spChg>
        <pc:spChg chg="add del">
          <ac:chgData name="Mukut, KM" userId="2fac2f92-416c-4e92-82ba-41ee479b5d48" providerId="ADAL" clId="{B4086C10-76DC-8C49-B312-2A3F37850741}" dt="2023-07-23T21:48:55.177" v="99" actId="478"/>
          <ac:spMkLst>
            <pc:docMk/>
            <pc:sldMk cId="367211742" sldId="260"/>
            <ac:spMk id="3" creationId="{EF4A948B-712B-2B97-B93F-A3D785E79602}"/>
          </ac:spMkLst>
        </pc:spChg>
        <pc:spChg chg="add mod">
          <ac:chgData name="Mukut, KM" userId="2fac2f92-416c-4e92-82ba-41ee479b5d48" providerId="ADAL" clId="{B4086C10-76DC-8C49-B312-2A3F37850741}" dt="2023-07-23T22:09:43.962" v="363" actId="1076"/>
          <ac:spMkLst>
            <pc:docMk/>
            <pc:sldMk cId="367211742" sldId="260"/>
            <ac:spMk id="4" creationId="{D84294F2-1A05-E637-48D5-671AEA755D82}"/>
          </ac:spMkLst>
        </pc:spChg>
        <pc:spChg chg="add del">
          <ac:chgData name="Mukut, KM" userId="2fac2f92-416c-4e92-82ba-41ee479b5d48" providerId="ADAL" clId="{B4086C10-76DC-8C49-B312-2A3F37850741}" dt="2023-07-23T21:53:53.200" v="276" actId="26606"/>
          <ac:spMkLst>
            <pc:docMk/>
            <pc:sldMk cId="367211742" sldId="260"/>
            <ac:spMk id="2054" creationId="{E91DC736-0EF8-4F87-9146-EBF1D2EE4D3D}"/>
          </ac:spMkLst>
        </pc:spChg>
        <pc:spChg chg="add del">
          <ac:chgData name="Mukut, KM" userId="2fac2f92-416c-4e92-82ba-41ee479b5d48" providerId="ADAL" clId="{B4086C10-76DC-8C49-B312-2A3F37850741}" dt="2023-07-23T21:48:49.530" v="95" actId="26606"/>
          <ac:spMkLst>
            <pc:docMk/>
            <pc:sldMk cId="367211742" sldId="260"/>
            <ac:spMk id="2055" creationId="{9B7AD9F6-8CE7-4299-8FC6-328F4DCD3FF9}"/>
          </ac:spMkLst>
        </pc:spChg>
        <pc:spChg chg="add del">
          <ac:chgData name="Mukut, KM" userId="2fac2f92-416c-4e92-82ba-41ee479b5d48" providerId="ADAL" clId="{B4086C10-76DC-8C49-B312-2A3F37850741}" dt="2023-07-23T21:48:49.530" v="95" actId="26606"/>
          <ac:spMkLst>
            <pc:docMk/>
            <pc:sldMk cId="367211742" sldId="260"/>
            <ac:spMk id="2057" creationId="{F49775AF-8896-43EE-92C6-83497D6DC56F}"/>
          </ac:spMkLst>
        </pc:spChg>
        <pc:spChg chg="add del">
          <ac:chgData name="Mukut, KM" userId="2fac2f92-416c-4e92-82ba-41ee479b5d48" providerId="ADAL" clId="{B4086C10-76DC-8C49-B312-2A3F37850741}" dt="2023-07-23T21:53:53.200" v="276" actId="26606"/>
          <ac:spMkLst>
            <pc:docMk/>
            <pc:sldMk cId="367211742" sldId="260"/>
            <ac:spMk id="2059" creationId="{097CD68E-23E3-4007-8847-CD0944C4F7BE}"/>
          </ac:spMkLst>
        </pc:spChg>
        <pc:spChg chg="add del">
          <ac:chgData name="Mukut, KM" userId="2fac2f92-416c-4e92-82ba-41ee479b5d48" providerId="ADAL" clId="{B4086C10-76DC-8C49-B312-2A3F37850741}" dt="2023-07-23T21:53:53.200" v="276" actId="26606"/>
          <ac:spMkLst>
            <pc:docMk/>
            <pc:sldMk cId="367211742" sldId="260"/>
            <ac:spMk id="2061" creationId="{AF2F604E-43BE-4DC3-B983-E071523364F8}"/>
          </ac:spMkLst>
        </pc:spChg>
        <pc:spChg chg="add del">
          <ac:chgData name="Mukut, KM" userId="2fac2f92-416c-4e92-82ba-41ee479b5d48" providerId="ADAL" clId="{B4086C10-76DC-8C49-B312-2A3F37850741}" dt="2023-07-23T21:53:53.200" v="276" actId="26606"/>
          <ac:spMkLst>
            <pc:docMk/>
            <pc:sldMk cId="367211742" sldId="260"/>
            <ac:spMk id="2063" creationId="{08C9B587-E65E-4B52-B37C-ABEBB6E87928}"/>
          </ac:spMkLst>
        </pc:spChg>
        <pc:spChg chg="add mod">
          <ac:chgData name="Mukut, KM" userId="2fac2f92-416c-4e92-82ba-41ee479b5d48" providerId="ADAL" clId="{B4086C10-76DC-8C49-B312-2A3F37850741}" dt="2023-07-23T21:56:08.239" v="329" actId="207"/>
          <ac:spMkLst>
            <pc:docMk/>
            <pc:sldMk cId="367211742" sldId="260"/>
            <ac:spMk id="2068" creationId="{9AA72BD9-2C5A-4EDC-931F-5AA08EACA0F3}"/>
          </ac:spMkLst>
        </pc:spChg>
        <pc:spChg chg="add mod">
          <ac:chgData name="Mukut, KM" userId="2fac2f92-416c-4e92-82ba-41ee479b5d48" providerId="ADAL" clId="{B4086C10-76DC-8C49-B312-2A3F37850741}" dt="2023-07-23T21:56:08.239" v="329" actId="207"/>
          <ac:spMkLst>
            <pc:docMk/>
            <pc:sldMk cId="367211742" sldId="260"/>
            <ac:spMk id="2070" creationId="{DD3981AC-7B61-4947-BCF3-F7AA7FA385B9}"/>
          </ac:spMkLst>
        </pc:spChg>
        <pc:spChg chg="add mod">
          <ac:chgData name="Mukut, KM" userId="2fac2f92-416c-4e92-82ba-41ee479b5d48" providerId="ADAL" clId="{B4086C10-76DC-8C49-B312-2A3F37850741}" dt="2023-07-23T21:56:08.239" v="329" actId="207"/>
          <ac:spMkLst>
            <pc:docMk/>
            <pc:sldMk cId="367211742" sldId="260"/>
            <ac:spMk id="2072" creationId="{55D4142C-5077-457F-A6AD-3FECFDB39685}"/>
          </ac:spMkLst>
        </pc:spChg>
        <pc:spChg chg="add mod">
          <ac:chgData name="Mukut, KM" userId="2fac2f92-416c-4e92-82ba-41ee479b5d48" providerId="ADAL" clId="{B4086C10-76DC-8C49-B312-2A3F37850741}" dt="2023-07-23T21:56:08.239" v="329" actId="207"/>
          <ac:spMkLst>
            <pc:docMk/>
            <pc:sldMk cId="367211742" sldId="260"/>
            <ac:spMk id="2074" creationId="{7A5F0580-5EE9-419F-96EE-B6529EF6E7D0}"/>
          </ac:spMkLst>
        </pc:spChg>
        <pc:picChg chg="add del mod">
          <ac:chgData name="Mukut, KM" userId="2fac2f92-416c-4e92-82ba-41ee479b5d48" providerId="ADAL" clId="{B4086C10-76DC-8C49-B312-2A3F37850741}" dt="2023-07-23T21:48:50.671" v="96"/>
          <ac:picMkLst>
            <pc:docMk/>
            <pc:sldMk cId="367211742" sldId="260"/>
            <ac:picMk id="2050" creationId="{D1C1E2B3-A701-E39B-2081-3DFFAE7F1812}"/>
          </ac:picMkLst>
        </pc:picChg>
        <pc:picChg chg="add mod">
          <ac:chgData name="Mukut, KM" userId="2fac2f92-416c-4e92-82ba-41ee479b5d48" providerId="ADAL" clId="{B4086C10-76DC-8C49-B312-2A3F37850741}" dt="2023-07-23T22:10:06.692" v="368" actId="1076"/>
          <ac:picMkLst>
            <pc:docMk/>
            <pc:sldMk cId="367211742" sldId="260"/>
            <ac:picMk id="2052" creationId="{B18F0548-AEC7-10CF-5B8F-5AE64FE5D3F2}"/>
          </ac:picMkLst>
        </pc:picChg>
      </pc:sldChg>
      <pc:sldChg chg="del">
        <pc:chgData name="Mukut, KM" userId="2fac2f92-416c-4e92-82ba-41ee479b5d48" providerId="ADAL" clId="{B4086C10-76DC-8C49-B312-2A3F37850741}" dt="2023-07-23T21:23:28.506" v="27" actId="2696"/>
        <pc:sldMkLst>
          <pc:docMk/>
          <pc:sldMk cId="3886847710" sldId="269"/>
        </pc:sldMkLst>
      </pc:sldChg>
      <pc:sldChg chg="del">
        <pc:chgData name="Mukut, KM" userId="2fac2f92-416c-4e92-82ba-41ee479b5d48" providerId="ADAL" clId="{B4086C10-76DC-8C49-B312-2A3F37850741}" dt="2023-07-23T21:58:02.263" v="330" actId="2696"/>
        <pc:sldMkLst>
          <pc:docMk/>
          <pc:sldMk cId="3793004979" sldId="270"/>
        </pc:sldMkLst>
      </pc:sldChg>
      <pc:sldChg chg="modSp mod">
        <pc:chgData name="Mukut, KM" userId="2fac2f92-416c-4e92-82ba-41ee479b5d48" providerId="ADAL" clId="{B4086C10-76DC-8C49-B312-2A3F37850741}" dt="2023-07-23T21:44:40.269" v="71" actId="2711"/>
        <pc:sldMkLst>
          <pc:docMk/>
          <pc:sldMk cId="697158601" sldId="272"/>
        </pc:sldMkLst>
        <pc:spChg chg="mod">
          <ac:chgData name="Mukut, KM" userId="2fac2f92-416c-4e92-82ba-41ee479b5d48" providerId="ADAL" clId="{B4086C10-76DC-8C49-B312-2A3F37850741}" dt="2023-07-23T21:44:40.269" v="71" actId="2711"/>
          <ac:spMkLst>
            <pc:docMk/>
            <pc:sldMk cId="697158601" sldId="272"/>
            <ac:spMk id="2" creationId="{2C57A145-BCD5-F8DE-B1C7-23F8B610D527}"/>
          </ac:spMkLst>
        </pc:spChg>
      </pc:sldChg>
      <pc:sldChg chg="modSp mod">
        <pc:chgData name="Mukut, KM" userId="2fac2f92-416c-4e92-82ba-41ee479b5d48" providerId="ADAL" clId="{B4086C10-76DC-8C49-B312-2A3F37850741}" dt="2023-07-23T21:44:24.861" v="70" actId="2711"/>
        <pc:sldMkLst>
          <pc:docMk/>
          <pc:sldMk cId="4235301837" sldId="273"/>
        </pc:sldMkLst>
        <pc:spChg chg="mod">
          <ac:chgData name="Mukut, KM" userId="2fac2f92-416c-4e92-82ba-41ee479b5d48" providerId="ADAL" clId="{B4086C10-76DC-8C49-B312-2A3F37850741}" dt="2023-07-23T21:44:24.861" v="70" actId="2711"/>
          <ac:spMkLst>
            <pc:docMk/>
            <pc:sldMk cId="4235301837" sldId="273"/>
            <ac:spMk id="5" creationId="{97ACDDB5-CFDC-8C1A-A8A8-21CA91A333DF}"/>
          </ac:spMkLst>
        </pc:spChg>
      </pc:sldChg>
      <pc:sldChg chg="modSp mod">
        <pc:chgData name="Mukut, KM" userId="2fac2f92-416c-4e92-82ba-41ee479b5d48" providerId="ADAL" clId="{B4086C10-76DC-8C49-B312-2A3F37850741}" dt="2023-07-23T21:44:47.620" v="73" actId="27636"/>
        <pc:sldMkLst>
          <pc:docMk/>
          <pc:sldMk cId="3718634394" sldId="274"/>
        </pc:sldMkLst>
        <pc:spChg chg="mod">
          <ac:chgData name="Mukut, KM" userId="2fac2f92-416c-4e92-82ba-41ee479b5d48" providerId="ADAL" clId="{B4086C10-76DC-8C49-B312-2A3F37850741}" dt="2023-07-23T21:44:47.590" v="72" actId="2711"/>
          <ac:spMkLst>
            <pc:docMk/>
            <pc:sldMk cId="3718634394" sldId="274"/>
            <ac:spMk id="2" creationId="{8D14FA3D-043C-041F-1795-45646887CA24}"/>
          </ac:spMkLst>
        </pc:spChg>
        <pc:spChg chg="mod">
          <ac:chgData name="Mukut, KM" userId="2fac2f92-416c-4e92-82ba-41ee479b5d48" providerId="ADAL" clId="{B4086C10-76DC-8C49-B312-2A3F37850741}" dt="2023-07-23T21:44:47.620" v="73" actId="27636"/>
          <ac:spMkLst>
            <pc:docMk/>
            <pc:sldMk cId="3718634394" sldId="274"/>
            <ac:spMk id="3" creationId="{5950C350-6368-AE74-DC21-1F1C655E25CD}"/>
          </ac:spMkLst>
        </pc:spChg>
      </pc:sldChg>
      <pc:sldChg chg="modSp mod">
        <pc:chgData name="Mukut, KM" userId="2fac2f92-416c-4e92-82ba-41ee479b5d48" providerId="ADAL" clId="{B4086C10-76DC-8C49-B312-2A3F37850741}" dt="2023-07-23T21:44:12.996" v="69" actId="2711"/>
        <pc:sldMkLst>
          <pc:docMk/>
          <pc:sldMk cId="1118311816" sldId="275"/>
        </pc:sldMkLst>
        <pc:spChg chg="mod">
          <ac:chgData name="Mukut, KM" userId="2fac2f92-416c-4e92-82ba-41ee479b5d48" providerId="ADAL" clId="{B4086C10-76DC-8C49-B312-2A3F37850741}" dt="2023-07-23T21:44:12.996" v="69" actId="2711"/>
          <ac:spMkLst>
            <pc:docMk/>
            <pc:sldMk cId="1118311816" sldId="275"/>
            <ac:spMk id="4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44:12.996" v="69" actId="2711"/>
          <ac:spMkLst>
            <pc:docMk/>
            <pc:sldMk cId="1118311816" sldId="275"/>
            <ac:spMk id="6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44:12.996" v="69" actId="2711"/>
          <ac:spMkLst>
            <pc:docMk/>
            <pc:sldMk cId="1118311816" sldId="275"/>
            <ac:spMk id="7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44:12.996" v="69" actId="2711"/>
          <ac:spMkLst>
            <pc:docMk/>
            <pc:sldMk cId="1118311816" sldId="275"/>
            <ac:spMk id="9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44:12.996" v="69" actId="2711"/>
          <ac:spMkLst>
            <pc:docMk/>
            <pc:sldMk cId="1118311816" sldId="275"/>
            <ac:spMk id="10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44:12.996" v="69" actId="2711"/>
          <ac:spMkLst>
            <pc:docMk/>
            <pc:sldMk cId="1118311816" sldId="275"/>
            <ac:spMk id="12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44:12.996" v="69" actId="2711"/>
          <ac:spMkLst>
            <pc:docMk/>
            <pc:sldMk cId="1118311816" sldId="275"/>
            <ac:spMk id="13" creationId="{00000000-0000-0000-0000-000000000000}"/>
          </ac:spMkLst>
        </pc:spChg>
      </pc:sldChg>
      <pc:sldChg chg="modSp mod">
        <pc:chgData name="Mukut, KM" userId="2fac2f92-416c-4e92-82ba-41ee479b5d48" providerId="ADAL" clId="{B4086C10-76DC-8C49-B312-2A3F37850741}" dt="2023-07-23T21:44:01.506" v="68" actId="1076"/>
        <pc:sldMkLst>
          <pc:docMk/>
          <pc:sldMk cId="382836062" sldId="276"/>
        </pc:sldMkLst>
        <pc:spChg chg="mod">
          <ac:chgData name="Mukut, KM" userId="2fac2f92-416c-4e92-82ba-41ee479b5d48" providerId="ADAL" clId="{B4086C10-76DC-8C49-B312-2A3F37850741}" dt="2023-07-23T21:44:01.506" v="68" actId="1076"/>
          <ac:spMkLst>
            <pc:docMk/>
            <pc:sldMk cId="382836062" sldId="276"/>
            <ac:spMk id="3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44:01.506" v="68" actId="1076"/>
          <ac:spMkLst>
            <pc:docMk/>
            <pc:sldMk cId="382836062" sldId="276"/>
            <ac:spMk id="4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44:01.506" v="68" actId="1076"/>
          <ac:spMkLst>
            <pc:docMk/>
            <pc:sldMk cId="382836062" sldId="276"/>
            <ac:spMk id="5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44:01.506" v="68" actId="1076"/>
          <ac:spMkLst>
            <pc:docMk/>
            <pc:sldMk cId="382836062" sldId="276"/>
            <ac:spMk id="6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44:01.506" v="68" actId="1076"/>
          <ac:spMkLst>
            <pc:docMk/>
            <pc:sldMk cId="382836062" sldId="276"/>
            <ac:spMk id="7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44:01.506" v="68" actId="1076"/>
          <ac:spMkLst>
            <pc:docMk/>
            <pc:sldMk cId="382836062" sldId="276"/>
            <ac:spMk id="8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44:01.506" v="68" actId="1076"/>
          <ac:spMkLst>
            <pc:docMk/>
            <pc:sldMk cId="382836062" sldId="276"/>
            <ac:spMk id="9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44:01.506" v="68" actId="1076"/>
          <ac:spMkLst>
            <pc:docMk/>
            <pc:sldMk cId="382836062" sldId="276"/>
            <ac:spMk id="10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44:01.506" v="68" actId="1076"/>
          <ac:spMkLst>
            <pc:docMk/>
            <pc:sldMk cId="382836062" sldId="276"/>
            <ac:spMk id="11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44:01.506" v="68" actId="1076"/>
          <ac:spMkLst>
            <pc:docMk/>
            <pc:sldMk cId="382836062" sldId="276"/>
            <ac:spMk id="12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44:01.506" v="68" actId="1076"/>
          <ac:spMkLst>
            <pc:docMk/>
            <pc:sldMk cId="382836062" sldId="276"/>
            <ac:spMk id="13" creationId="{00000000-0000-0000-0000-000000000000}"/>
          </ac:spMkLst>
        </pc:spChg>
        <pc:picChg chg="mod">
          <ac:chgData name="Mukut, KM" userId="2fac2f92-416c-4e92-82ba-41ee479b5d48" providerId="ADAL" clId="{B4086C10-76DC-8C49-B312-2A3F37850741}" dt="2023-07-23T21:44:01.506" v="68" actId="1076"/>
          <ac:picMkLst>
            <pc:docMk/>
            <pc:sldMk cId="382836062" sldId="276"/>
            <ac:picMk id="2" creationId="{00000000-0000-0000-0000-000000000000}"/>
          </ac:picMkLst>
        </pc:picChg>
      </pc:sldChg>
      <pc:sldChg chg="modSp mod">
        <pc:chgData name="Mukut, KM" userId="2fac2f92-416c-4e92-82ba-41ee479b5d48" providerId="ADAL" clId="{B4086C10-76DC-8C49-B312-2A3F37850741}" dt="2023-07-23T21:43:47.744" v="66" actId="2711"/>
        <pc:sldMkLst>
          <pc:docMk/>
          <pc:sldMk cId="1998030866" sldId="277"/>
        </pc:sldMkLst>
        <pc:spChg chg="mod">
          <ac:chgData name="Mukut, KM" userId="2fac2f92-416c-4e92-82ba-41ee479b5d48" providerId="ADAL" clId="{B4086C10-76DC-8C49-B312-2A3F37850741}" dt="2023-07-23T21:43:43.835" v="65" actId="1076"/>
          <ac:spMkLst>
            <pc:docMk/>
            <pc:sldMk cId="1998030866" sldId="277"/>
            <ac:spMk id="3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43:47.744" v="66" actId="2711"/>
          <ac:spMkLst>
            <pc:docMk/>
            <pc:sldMk cId="1998030866" sldId="277"/>
            <ac:spMk id="4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43:47.744" v="66" actId="2711"/>
          <ac:spMkLst>
            <pc:docMk/>
            <pc:sldMk cId="1998030866" sldId="277"/>
            <ac:spMk id="5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43:47.744" v="66" actId="2711"/>
          <ac:spMkLst>
            <pc:docMk/>
            <pc:sldMk cId="1998030866" sldId="277"/>
            <ac:spMk id="6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43:47.744" v="66" actId="2711"/>
          <ac:spMkLst>
            <pc:docMk/>
            <pc:sldMk cId="1998030866" sldId="277"/>
            <ac:spMk id="7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43:47.744" v="66" actId="2711"/>
          <ac:spMkLst>
            <pc:docMk/>
            <pc:sldMk cId="1998030866" sldId="277"/>
            <ac:spMk id="8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43:47.744" v="66" actId="2711"/>
          <ac:spMkLst>
            <pc:docMk/>
            <pc:sldMk cId="1998030866" sldId="277"/>
            <ac:spMk id="9" creationId="{00000000-0000-0000-0000-000000000000}"/>
          </ac:spMkLst>
        </pc:spChg>
      </pc:sldChg>
      <pc:sldChg chg="modSp mod">
        <pc:chgData name="Mukut, KM" userId="2fac2f92-416c-4e92-82ba-41ee479b5d48" providerId="ADAL" clId="{B4086C10-76DC-8C49-B312-2A3F37850741}" dt="2023-07-23T21:43:31.652" v="64" actId="2711"/>
        <pc:sldMkLst>
          <pc:docMk/>
          <pc:sldMk cId="3158441860" sldId="278"/>
        </pc:sldMkLst>
        <pc:spChg chg="mod">
          <ac:chgData name="Mukut, KM" userId="2fac2f92-416c-4e92-82ba-41ee479b5d48" providerId="ADAL" clId="{B4086C10-76DC-8C49-B312-2A3F37850741}" dt="2023-07-23T21:43:31.652" v="64" actId="2711"/>
          <ac:spMkLst>
            <pc:docMk/>
            <pc:sldMk cId="3158441860" sldId="278"/>
            <ac:spMk id="4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43:31.652" v="64" actId="2711"/>
          <ac:spMkLst>
            <pc:docMk/>
            <pc:sldMk cId="3158441860" sldId="278"/>
            <ac:spMk id="5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43:31.652" v="64" actId="2711"/>
          <ac:spMkLst>
            <pc:docMk/>
            <pc:sldMk cId="3158441860" sldId="278"/>
            <ac:spMk id="6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43:31.652" v="64" actId="2711"/>
          <ac:spMkLst>
            <pc:docMk/>
            <pc:sldMk cId="3158441860" sldId="278"/>
            <ac:spMk id="7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43:31.652" v="64" actId="2711"/>
          <ac:spMkLst>
            <pc:docMk/>
            <pc:sldMk cId="3158441860" sldId="278"/>
            <ac:spMk id="8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43:31.652" v="64" actId="2711"/>
          <ac:spMkLst>
            <pc:docMk/>
            <pc:sldMk cId="3158441860" sldId="278"/>
            <ac:spMk id="9" creationId="{00000000-0000-0000-0000-000000000000}"/>
          </ac:spMkLst>
        </pc:spChg>
      </pc:sldChg>
      <pc:sldChg chg="modSp mod">
        <pc:chgData name="Mukut, KM" userId="2fac2f92-416c-4e92-82ba-41ee479b5d48" providerId="ADAL" clId="{B4086C10-76DC-8C49-B312-2A3F37850741}" dt="2023-07-23T21:38:43.322" v="41" actId="2711"/>
        <pc:sldMkLst>
          <pc:docMk/>
          <pc:sldMk cId="4143896332" sldId="279"/>
        </pc:sldMkLst>
        <pc:spChg chg="mod">
          <ac:chgData name="Mukut, KM" userId="2fac2f92-416c-4e92-82ba-41ee479b5d48" providerId="ADAL" clId="{B4086C10-76DC-8C49-B312-2A3F37850741}" dt="2023-07-23T21:38:43.322" v="41" actId="2711"/>
          <ac:spMkLst>
            <pc:docMk/>
            <pc:sldMk cId="4143896332" sldId="279"/>
            <ac:spMk id="2" creationId="{38495512-A58C-4D36-5A94-24F324570A33}"/>
          </ac:spMkLst>
        </pc:spChg>
        <pc:spChg chg="mod">
          <ac:chgData name="Mukut, KM" userId="2fac2f92-416c-4e92-82ba-41ee479b5d48" providerId="ADAL" clId="{B4086C10-76DC-8C49-B312-2A3F37850741}" dt="2023-07-23T21:38:43.322" v="41" actId="2711"/>
          <ac:spMkLst>
            <pc:docMk/>
            <pc:sldMk cId="4143896332" sldId="279"/>
            <ac:spMk id="3" creationId="{46953020-FD81-C9D8-C017-707FFB42A6A4}"/>
          </ac:spMkLst>
        </pc:spChg>
      </pc:sldChg>
      <pc:sldChg chg="del">
        <pc:chgData name="Mukut, KM" userId="2fac2f92-416c-4e92-82ba-41ee479b5d48" providerId="ADAL" clId="{B4086C10-76DC-8C49-B312-2A3F37850741}" dt="2023-07-23T21:40:12.709" v="42" actId="2696"/>
        <pc:sldMkLst>
          <pc:docMk/>
          <pc:sldMk cId="151862332" sldId="280"/>
        </pc:sldMkLst>
      </pc:sldChg>
      <pc:sldChg chg="addSp delSp modSp add del mod">
        <pc:chgData name="Mukut, KM" userId="2fac2f92-416c-4e92-82ba-41ee479b5d48" providerId="ADAL" clId="{B4086C10-76DC-8C49-B312-2A3F37850741}" dt="2023-07-23T21:22:43.756" v="24" actId="14100"/>
        <pc:sldMkLst>
          <pc:docMk/>
          <pc:sldMk cId="0" sldId="281"/>
        </pc:sldMkLst>
        <pc:spChg chg="mod">
          <ac:chgData name="Mukut, KM" userId="2fac2f92-416c-4e92-82ba-41ee479b5d48" providerId="ADAL" clId="{B4086C10-76DC-8C49-B312-2A3F37850741}" dt="2023-07-23T21:22:35.500" v="22" actId="14100"/>
          <ac:spMkLst>
            <pc:docMk/>
            <pc:sldMk cId="0" sldId="281"/>
            <ac:spMk id="3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22:19.461" v="20" actId="2711"/>
          <ac:spMkLst>
            <pc:docMk/>
            <pc:sldMk cId="0" sldId="281"/>
            <ac:spMk id="4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20:38.805" v="13" actId="164"/>
          <ac:spMkLst>
            <pc:docMk/>
            <pc:sldMk cId="0" sldId="281"/>
            <ac:spMk id="5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22:19.461" v="20" actId="2711"/>
          <ac:spMkLst>
            <pc:docMk/>
            <pc:sldMk cId="0" sldId="281"/>
            <ac:spMk id="6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22:19.461" v="20" actId="2711"/>
          <ac:spMkLst>
            <pc:docMk/>
            <pc:sldMk cId="0" sldId="281"/>
            <ac:spMk id="7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20:38.805" v="13" actId="164"/>
          <ac:spMkLst>
            <pc:docMk/>
            <pc:sldMk cId="0" sldId="281"/>
            <ac:spMk id="8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22:19.461" v="20" actId="2711"/>
          <ac:spMkLst>
            <pc:docMk/>
            <pc:sldMk cId="0" sldId="281"/>
            <ac:spMk id="9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22:19.461" v="20" actId="2711"/>
          <ac:spMkLst>
            <pc:docMk/>
            <pc:sldMk cId="0" sldId="281"/>
            <ac:spMk id="10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20:38.805" v="13" actId="164"/>
          <ac:spMkLst>
            <pc:docMk/>
            <pc:sldMk cId="0" sldId="281"/>
            <ac:spMk id="11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22:19.461" v="20" actId="2711"/>
          <ac:spMkLst>
            <pc:docMk/>
            <pc:sldMk cId="0" sldId="281"/>
            <ac:spMk id="12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22:19.461" v="20" actId="2711"/>
          <ac:spMkLst>
            <pc:docMk/>
            <pc:sldMk cId="0" sldId="281"/>
            <ac:spMk id="13" creationId="{00000000-0000-0000-0000-000000000000}"/>
          </ac:spMkLst>
        </pc:spChg>
        <pc:grpChg chg="add mod">
          <ac:chgData name="Mukut, KM" userId="2fac2f92-416c-4e92-82ba-41ee479b5d48" providerId="ADAL" clId="{B4086C10-76DC-8C49-B312-2A3F37850741}" dt="2023-07-23T21:22:43.756" v="24" actId="14100"/>
          <ac:grpSpMkLst>
            <pc:docMk/>
            <pc:sldMk cId="0" sldId="281"/>
            <ac:grpSpMk id="15" creationId="{1C10C8CC-62AB-2B0B-0CD4-D1315BB6B1B2}"/>
          </ac:grpSpMkLst>
        </pc:grpChg>
        <pc:picChg chg="mod">
          <ac:chgData name="Mukut, KM" userId="2fac2f92-416c-4e92-82ba-41ee479b5d48" providerId="ADAL" clId="{B4086C10-76DC-8C49-B312-2A3F37850741}" dt="2023-07-23T21:20:38.805" v="13" actId="164"/>
          <ac:picMkLst>
            <pc:docMk/>
            <pc:sldMk cId="0" sldId="281"/>
            <ac:picMk id="2" creationId="{00000000-0000-0000-0000-000000000000}"/>
          </ac:picMkLst>
        </pc:picChg>
        <pc:picChg chg="add del mod">
          <ac:chgData name="Mukut, KM" userId="2fac2f92-416c-4e92-82ba-41ee479b5d48" providerId="ADAL" clId="{B4086C10-76DC-8C49-B312-2A3F37850741}" dt="2023-07-23T21:20:48.435" v="17" actId="478"/>
          <ac:picMkLst>
            <pc:docMk/>
            <pc:sldMk cId="0" sldId="281"/>
            <ac:picMk id="14" creationId="{763DB973-CAD0-B56A-55E7-3372AC0ED385}"/>
          </ac:picMkLst>
        </pc:picChg>
      </pc:sldChg>
      <pc:sldChg chg="modSp add mod">
        <pc:chgData name="Mukut, KM" userId="2fac2f92-416c-4e92-82ba-41ee479b5d48" providerId="ADAL" clId="{B4086C10-76DC-8C49-B312-2A3F37850741}" dt="2023-07-23T21:23:19.259" v="26" actId="2711"/>
        <pc:sldMkLst>
          <pc:docMk/>
          <pc:sldMk cId="0" sldId="282"/>
        </pc:sldMkLst>
        <pc:spChg chg="mod">
          <ac:chgData name="Mukut, KM" userId="2fac2f92-416c-4e92-82ba-41ee479b5d48" providerId="ADAL" clId="{B4086C10-76DC-8C49-B312-2A3F37850741}" dt="2023-07-23T21:23:19.259" v="26" actId="2711"/>
          <ac:spMkLst>
            <pc:docMk/>
            <pc:sldMk cId="0" sldId="282"/>
            <ac:spMk id="4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23:19.259" v="26" actId="2711"/>
          <ac:spMkLst>
            <pc:docMk/>
            <pc:sldMk cId="0" sldId="282"/>
            <ac:spMk id="6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23:19.259" v="26" actId="2711"/>
          <ac:spMkLst>
            <pc:docMk/>
            <pc:sldMk cId="0" sldId="282"/>
            <ac:spMk id="7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23:19.259" v="26" actId="2711"/>
          <ac:spMkLst>
            <pc:docMk/>
            <pc:sldMk cId="0" sldId="282"/>
            <ac:spMk id="9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23:19.259" v="26" actId="2711"/>
          <ac:spMkLst>
            <pc:docMk/>
            <pc:sldMk cId="0" sldId="282"/>
            <ac:spMk id="10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23:19.259" v="26" actId="2711"/>
          <ac:spMkLst>
            <pc:docMk/>
            <pc:sldMk cId="0" sldId="282"/>
            <ac:spMk id="12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23:19.259" v="26" actId="2711"/>
          <ac:spMkLst>
            <pc:docMk/>
            <pc:sldMk cId="0" sldId="282"/>
            <ac:spMk id="13" creationId="{00000000-0000-0000-0000-000000000000}"/>
          </ac:spMkLst>
        </pc:spChg>
      </pc:sldChg>
      <pc:sldChg chg="delSp add mod">
        <pc:chgData name="Mukut, KM" userId="2fac2f92-416c-4e92-82ba-41ee479b5d48" providerId="ADAL" clId="{B4086C10-76DC-8C49-B312-2A3F37850741}" dt="2023-07-23T21:23:47.797" v="29" actId="478"/>
        <pc:sldMkLst>
          <pc:docMk/>
          <pc:sldMk cId="0" sldId="283"/>
        </pc:sldMkLst>
        <pc:picChg chg="del">
          <ac:chgData name="Mukut, KM" userId="2fac2f92-416c-4e92-82ba-41ee479b5d48" providerId="ADAL" clId="{B4086C10-76DC-8C49-B312-2A3F37850741}" dt="2023-07-23T21:23:47.797" v="29" actId="478"/>
          <ac:picMkLst>
            <pc:docMk/>
            <pc:sldMk cId="0" sldId="283"/>
            <ac:picMk id="26" creationId="{00000000-0000-0000-0000-000000000000}"/>
          </ac:picMkLst>
        </pc:picChg>
      </pc:sldChg>
      <pc:sldChg chg="delSp add mod">
        <pc:chgData name="Mukut, KM" userId="2fac2f92-416c-4e92-82ba-41ee479b5d48" providerId="ADAL" clId="{B4086C10-76DC-8C49-B312-2A3F37850741}" dt="2023-07-23T21:24:03.428" v="31" actId="478"/>
        <pc:sldMkLst>
          <pc:docMk/>
          <pc:sldMk cId="0" sldId="284"/>
        </pc:sldMkLst>
        <pc:picChg chg="del">
          <ac:chgData name="Mukut, KM" userId="2fac2f92-416c-4e92-82ba-41ee479b5d48" providerId="ADAL" clId="{B4086C10-76DC-8C49-B312-2A3F37850741}" dt="2023-07-23T21:24:03.428" v="31" actId="478"/>
          <ac:picMkLst>
            <pc:docMk/>
            <pc:sldMk cId="0" sldId="284"/>
            <ac:picMk id="22" creationId="{00000000-0000-0000-0000-000000000000}"/>
          </ac:picMkLst>
        </pc:picChg>
      </pc:sldChg>
      <pc:sldChg chg="delSp add mod">
        <pc:chgData name="Mukut, KM" userId="2fac2f92-416c-4e92-82ba-41ee479b5d48" providerId="ADAL" clId="{B4086C10-76DC-8C49-B312-2A3F37850741}" dt="2023-07-23T21:24:18.044" v="33" actId="478"/>
        <pc:sldMkLst>
          <pc:docMk/>
          <pc:sldMk cId="0" sldId="285"/>
        </pc:sldMkLst>
        <pc:picChg chg="del">
          <ac:chgData name="Mukut, KM" userId="2fac2f92-416c-4e92-82ba-41ee479b5d48" providerId="ADAL" clId="{B4086C10-76DC-8C49-B312-2A3F37850741}" dt="2023-07-23T21:24:18.044" v="33" actId="478"/>
          <ac:picMkLst>
            <pc:docMk/>
            <pc:sldMk cId="0" sldId="285"/>
            <ac:picMk id="17" creationId="{00000000-0000-0000-0000-000000000000}"/>
          </ac:picMkLst>
        </pc:picChg>
      </pc:sldChg>
      <pc:sldChg chg="delSp modSp add mod">
        <pc:chgData name="Mukut, KM" userId="2fac2f92-416c-4e92-82ba-41ee479b5d48" providerId="ADAL" clId="{B4086C10-76DC-8C49-B312-2A3F37850741}" dt="2023-07-23T21:58:22.432" v="348" actId="1036"/>
        <pc:sldMkLst>
          <pc:docMk/>
          <pc:sldMk cId="0" sldId="286"/>
        </pc:sldMkLst>
        <pc:spChg chg="mod">
          <ac:chgData name="Mukut, KM" userId="2fac2f92-416c-4e92-82ba-41ee479b5d48" providerId="ADAL" clId="{B4086C10-76DC-8C49-B312-2A3F37850741}" dt="2023-07-23T21:58:22.432" v="348" actId="1036"/>
          <ac:spMkLst>
            <pc:docMk/>
            <pc:sldMk cId="0" sldId="286"/>
            <ac:spMk id="3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58:19.469" v="346" actId="20577"/>
          <ac:spMkLst>
            <pc:docMk/>
            <pc:sldMk cId="0" sldId="286"/>
            <ac:spMk id="4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24:49.558" v="36" actId="14100"/>
          <ac:spMkLst>
            <pc:docMk/>
            <pc:sldMk cId="0" sldId="286"/>
            <ac:spMk id="5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24:46.312" v="35" actId="14100"/>
          <ac:spMkLst>
            <pc:docMk/>
            <pc:sldMk cId="0" sldId="286"/>
            <ac:spMk id="8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24:51.762" v="37" actId="14100"/>
          <ac:spMkLst>
            <pc:docMk/>
            <pc:sldMk cId="0" sldId="286"/>
            <ac:spMk id="11" creationId="{00000000-0000-0000-0000-000000000000}"/>
          </ac:spMkLst>
        </pc:spChg>
        <pc:picChg chg="del">
          <ac:chgData name="Mukut, KM" userId="2fac2f92-416c-4e92-82ba-41ee479b5d48" providerId="ADAL" clId="{B4086C10-76DC-8C49-B312-2A3F37850741}" dt="2023-07-23T21:24:53.385" v="38" actId="478"/>
          <ac:picMkLst>
            <pc:docMk/>
            <pc:sldMk cId="0" sldId="286"/>
            <ac:picMk id="14" creationId="{00000000-0000-0000-0000-000000000000}"/>
          </ac:picMkLst>
        </pc:picChg>
      </pc:sldChg>
      <pc:sldChg chg="addSp delSp modSp new mod setBg">
        <pc:chgData name="Mukut, KM" userId="2fac2f92-416c-4e92-82ba-41ee479b5d48" providerId="ADAL" clId="{B4086C10-76DC-8C49-B312-2A3F37850741}" dt="2023-07-23T21:43:19.719" v="63" actId="2711"/>
        <pc:sldMkLst>
          <pc:docMk/>
          <pc:sldMk cId="1955131238" sldId="287"/>
        </pc:sldMkLst>
        <pc:spChg chg="mod">
          <ac:chgData name="Mukut, KM" userId="2fac2f92-416c-4e92-82ba-41ee479b5d48" providerId="ADAL" clId="{B4086C10-76DC-8C49-B312-2A3F37850741}" dt="2023-07-23T21:43:19.719" v="63" actId="2711"/>
          <ac:spMkLst>
            <pc:docMk/>
            <pc:sldMk cId="1955131238" sldId="287"/>
            <ac:spMk id="2" creationId="{5FA0D397-0F76-D021-50E4-31F0025635FF}"/>
          </ac:spMkLst>
        </pc:spChg>
        <pc:spChg chg="del">
          <ac:chgData name="Mukut, KM" userId="2fac2f92-416c-4e92-82ba-41ee479b5d48" providerId="ADAL" clId="{B4086C10-76DC-8C49-B312-2A3F37850741}" dt="2023-07-23T21:41:04.096" v="44" actId="478"/>
          <ac:spMkLst>
            <pc:docMk/>
            <pc:sldMk cId="1955131238" sldId="287"/>
            <ac:spMk id="3" creationId="{B8B4328F-2FD5-4728-7E4D-0431013510BE}"/>
          </ac:spMkLst>
        </pc:spChg>
        <pc:spChg chg="add">
          <ac:chgData name="Mukut, KM" userId="2fac2f92-416c-4e92-82ba-41ee479b5d48" providerId="ADAL" clId="{B4086C10-76DC-8C49-B312-2A3F37850741}" dt="2023-07-23T21:42:03.567" v="62" actId="26606"/>
          <ac:spMkLst>
            <pc:docMk/>
            <pc:sldMk cId="1955131238" sldId="287"/>
            <ac:spMk id="9" creationId="{BCED4D40-4B67-4331-AC48-79B82B4A47D8}"/>
          </ac:spMkLst>
        </pc:spChg>
        <pc:spChg chg="add">
          <ac:chgData name="Mukut, KM" userId="2fac2f92-416c-4e92-82ba-41ee479b5d48" providerId="ADAL" clId="{B4086C10-76DC-8C49-B312-2A3F37850741}" dt="2023-07-23T21:42:03.567" v="62" actId="26606"/>
          <ac:spMkLst>
            <pc:docMk/>
            <pc:sldMk cId="1955131238" sldId="287"/>
            <ac:spMk id="11" creationId="{670CEDEF-4F34-412E-84EE-329C1E936AF5}"/>
          </ac:spMkLst>
        </pc:spChg>
        <pc:graphicFrameChg chg="add mod modGraphic">
          <ac:chgData name="Mukut, KM" userId="2fac2f92-416c-4e92-82ba-41ee479b5d48" providerId="ADAL" clId="{B4086C10-76DC-8C49-B312-2A3F37850741}" dt="2023-07-23T21:42:03.567" v="62" actId="26606"/>
          <ac:graphicFrameMkLst>
            <pc:docMk/>
            <pc:sldMk cId="1955131238" sldId="287"/>
            <ac:graphicFrameMk id="4" creationId="{6A67CD35-0D1A-7AB1-D82A-1B7B59B5F94A}"/>
          </ac:graphicFrameMkLst>
        </pc:graphicFrameChg>
      </pc:sldChg>
    </pc:docChg>
  </pc:docChgLst>
  <pc:docChgLst>
    <pc:chgData name="Roy, Somesh" userId="1acabf4b-f33c-4133-9f27-9eb78ba0ac66" providerId="ADAL" clId="{1D6AC2EB-F712-4211-8004-4938C3240DC1}"/>
    <pc:docChg chg="custSel modSld">
      <pc:chgData name="Roy, Somesh" userId="1acabf4b-f33c-4133-9f27-9eb78ba0ac66" providerId="ADAL" clId="{1D6AC2EB-F712-4211-8004-4938C3240DC1}" dt="2023-07-24T22:17:12.865" v="4" actId="404"/>
      <pc:docMkLst>
        <pc:docMk/>
      </pc:docMkLst>
      <pc:sldChg chg="delSp mod delAnim">
        <pc:chgData name="Roy, Somesh" userId="1acabf4b-f33c-4133-9f27-9eb78ba0ac66" providerId="ADAL" clId="{1D6AC2EB-F712-4211-8004-4938C3240DC1}" dt="2023-07-24T22:16:09.385" v="0" actId="478"/>
        <pc:sldMkLst>
          <pc:docMk/>
          <pc:sldMk cId="4221095728" sldId="257"/>
        </pc:sldMkLst>
        <pc:grpChg chg="del">
          <ac:chgData name="Roy, Somesh" userId="1acabf4b-f33c-4133-9f27-9eb78ba0ac66" providerId="ADAL" clId="{1D6AC2EB-F712-4211-8004-4938C3240DC1}" dt="2023-07-24T22:16:09.385" v="0" actId="478"/>
          <ac:grpSpMkLst>
            <pc:docMk/>
            <pc:sldMk cId="4221095728" sldId="257"/>
            <ac:grpSpMk id="35" creationId="{C22A2923-3723-D8EB-33E7-616329E7565A}"/>
          </ac:grpSpMkLst>
        </pc:grpChg>
      </pc:sldChg>
      <pc:sldChg chg="addSp modSp mod">
        <pc:chgData name="Roy, Somesh" userId="1acabf4b-f33c-4133-9f27-9eb78ba0ac66" providerId="ADAL" clId="{1D6AC2EB-F712-4211-8004-4938C3240DC1}" dt="2023-07-24T22:17:12.865" v="4" actId="404"/>
        <pc:sldMkLst>
          <pc:docMk/>
          <pc:sldMk cId="7928765" sldId="292"/>
        </pc:sldMkLst>
        <pc:spChg chg="add mod">
          <ac:chgData name="Roy, Somesh" userId="1acabf4b-f33c-4133-9f27-9eb78ba0ac66" providerId="ADAL" clId="{1D6AC2EB-F712-4211-8004-4938C3240DC1}" dt="2023-07-24T22:17:12.865" v="4" actId="404"/>
          <ac:spMkLst>
            <pc:docMk/>
            <pc:sldMk cId="7928765" sldId="292"/>
            <ac:spMk id="4" creationId="{416FC52F-40CA-85AE-A7A8-A146A4D2A841}"/>
          </ac:spMkLst>
        </pc:spChg>
      </pc:sldChg>
    </pc:docChg>
  </pc:docChgLst>
  <pc:docChgLst>
    <pc:chgData name="Mukut, KM" userId="S::km.mukut@marquette.edu::2fac2f92-416c-4e92-82ba-41ee479b5d48" providerId="AD" clId="Web-{247AD3D1-388E-45FD-8017-8DD2BAD3FF48}"/>
    <pc:docChg chg="modSld">
      <pc:chgData name="Mukut, KM" userId="S::km.mukut@marquette.edu::2fac2f92-416c-4e92-82ba-41ee479b5d48" providerId="AD" clId="Web-{247AD3D1-388E-45FD-8017-8DD2BAD3FF48}" dt="2023-07-23T21:16:07.831" v="40"/>
      <pc:docMkLst>
        <pc:docMk/>
      </pc:docMkLst>
      <pc:sldChg chg="addSp modSp">
        <pc:chgData name="Mukut, KM" userId="S::km.mukut@marquette.edu::2fac2f92-416c-4e92-82ba-41ee479b5d48" providerId="AD" clId="Web-{247AD3D1-388E-45FD-8017-8DD2BAD3FF48}" dt="2023-07-23T21:09:08.190" v="18" actId="1076"/>
        <pc:sldMkLst>
          <pc:docMk/>
          <pc:sldMk cId="1891088690" sldId="264"/>
        </pc:sldMkLst>
        <pc:spChg chg="add mod">
          <ac:chgData name="Mukut, KM" userId="S::km.mukut@marquette.edu::2fac2f92-416c-4e92-82ba-41ee479b5d48" providerId="AD" clId="Web-{247AD3D1-388E-45FD-8017-8DD2BAD3FF48}" dt="2023-07-23T21:08:52.799" v="16"/>
          <ac:spMkLst>
            <pc:docMk/>
            <pc:sldMk cId="1891088690" sldId="264"/>
            <ac:spMk id="5" creationId="{2AB644DB-989D-8021-478E-9650D4EC9B0D}"/>
          </ac:spMkLst>
        </pc:spChg>
        <pc:grpChg chg="add mod">
          <ac:chgData name="Mukut, KM" userId="S::km.mukut@marquette.edu::2fac2f92-416c-4e92-82ba-41ee479b5d48" providerId="AD" clId="Web-{247AD3D1-388E-45FD-8017-8DD2BAD3FF48}" dt="2023-07-23T21:09:08.190" v="18" actId="1076"/>
          <ac:grpSpMkLst>
            <pc:docMk/>
            <pc:sldMk cId="1891088690" sldId="264"/>
            <ac:grpSpMk id="6" creationId="{AEA88C82-6281-E578-62E5-99F276A60B2A}"/>
          </ac:grpSpMkLst>
        </pc:grpChg>
        <pc:picChg chg="add mod">
          <ac:chgData name="Mukut, KM" userId="S::km.mukut@marquette.edu::2fac2f92-416c-4e92-82ba-41ee479b5d48" providerId="AD" clId="Web-{247AD3D1-388E-45FD-8017-8DD2BAD3FF48}" dt="2023-07-23T21:08:14.220" v="11" actId="1076"/>
          <ac:picMkLst>
            <pc:docMk/>
            <pc:sldMk cId="1891088690" sldId="264"/>
            <ac:picMk id="4" creationId="{64207860-1E0C-94DF-E3CE-10DF3E59DF94}"/>
          </ac:picMkLst>
        </pc:picChg>
      </pc:sldChg>
      <pc:sldChg chg="addSp delSp modSp mod setBg setClrOvrMap">
        <pc:chgData name="Mukut, KM" userId="S::km.mukut@marquette.edu::2fac2f92-416c-4e92-82ba-41ee479b5d48" providerId="AD" clId="Web-{247AD3D1-388E-45FD-8017-8DD2BAD3FF48}" dt="2023-07-23T21:16:07.831" v="40"/>
        <pc:sldMkLst>
          <pc:docMk/>
          <pc:sldMk cId="3886847710" sldId="269"/>
        </pc:sldMkLst>
        <pc:spChg chg="del mod">
          <ac:chgData name="Mukut, KM" userId="S::km.mukut@marquette.edu::2fac2f92-416c-4e92-82ba-41ee479b5d48" providerId="AD" clId="Web-{247AD3D1-388E-45FD-8017-8DD2BAD3FF48}" dt="2023-07-23T21:15:55.268" v="32"/>
          <ac:spMkLst>
            <pc:docMk/>
            <pc:sldMk cId="3886847710" sldId="269"/>
            <ac:spMk id="2" creationId="{1A11217B-8DB2-1980-D950-74B452284904}"/>
          </ac:spMkLst>
        </pc:spChg>
        <pc:spChg chg="del mod">
          <ac:chgData name="Mukut, KM" userId="S::km.mukut@marquette.edu::2fac2f92-416c-4e92-82ba-41ee479b5d48" providerId="AD" clId="Web-{247AD3D1-388E-45FD-8017-8DD2BAD3FF48}" dt="2023-07-23T21:15:53.815" v="31"/>
          <ac:spMkLst>
            <pc:docMk/>
            <pc:sldMk cId="3886847710" sldId="269"/>
            <ac:spMk id="3" creationId="{A59E6CEE-AB53-7752-1AF2-B84BD8B8AF3B}"/>
          </ac:spMkLst>
        </pc:spChg>
        <pc:spChg chg="add del mod">
          <ac:chgData name="Mukut, KM" userId="S::km.mukut@marquette.edu::2fac2f92-416c-4e92-82ba-41ee479b5d48" providerId="AD" clId="Web-{247AD3D1-388E-45FD-8017-8DD2BAD3FF48}" dt="2023-07-23T21:15:58.784" v="34"/>
          <ac:spMkLst>
            <pc:docMk/>
            <pc:sldMk cId="3886847710" sldId="269"/>
            <ac:spMk id="6" creationId="{057ACB7E-E319-17AD-9D49-F97D6E828B94}"/>
          </ac:spMkLst>
        </pc:spChg>
        <pc:spChg chg="add del mod">
          <ac:chgData name="Mukut, KM" userId="S::km.mukut@marquette.edu::2fac2f92-416c-4e92-82ba-41ee479b5d48" providerId="AD" clId="Web-{247AD3D1-388E-45FD-8017-8DD2BAD3FF48}" dt="2023-07-23T21:15:57.330" v="33"/>
          <ac:spMkLst>
            <pc:docMk/>
            <pc:sldMk cId="3886847710" sldId="269"/>
            <ac:spMk id="8" creationId="{FFD40CC4-28EB-8005-918A-5811EF5F8BC1}"/>
          </ac:spMkLst>
        </pc:spChg>
        <pc:spChg chg="add del">
          <ac:chgData name="Mukut, KM" userId="S::km.mukut@marquette.edu::2fac2f92-416c-4e92-82ba-41ee479b5d48" providerId="AD" clId="Web-{247AD3D1-388E-45FD-8017-8DD2BAD3FF48}" dt="2023-07-23T21:15:11.704" v="30"/>
          <ac:spMkLst>
            <pc:docMk/>
            <pc:sldMk cId="3886847710" sldId="269"/>
            <ac:spMk id="16" creationId="{BAD76F3E-3A97-486B-B402-44400A8B9173}"/>
          </ac:spMkLst>
        </pc:spChg>
        <pc:spChg chg="add del">
          <ac:chgData name="Mukut, KM" userId="S::km.mukut@marquette.edu::2fac2f92-416c-4e92-82ba-41ee479b5d48" providerId="AD" clId="Web-{247AD3D1-388E-45FD-8017-8DD2BAD3FF48}" dt="2023-07-23T21:15:11.704" v="30"/>
          <ac:spMkLst>
            <pc:docMk/>
            <pc:sldMk cId="3886847710" sldId="269"/>
            <ac:spMk id="17" creationId="{391F6B52-91F4-4AEB-B6DB-29FEBCF28C8B}"/>
          </ac:spMkLst>
        </pc:spChg>
        <pc:spChg chg="add del">
          <ac:chgData name="Mukut, KM" userId="S::km.mukut@marquette.edu::2fac2f92-416c-4e92-82ba-41ee479b5d48" providerId="AD" clId="Web-{247AD3D1-388E-45FD-8017-8DD2BAD3FF48}" dt="2023-07-23T21:15:11.704" v="30"/>
          <ac:spMkLst>
            <pc:docMk/>
            <pc:sldMk cId="3886847710" sldId="269"/>
            <ac:spMk id="18" creationId="{2CD6F061-7C53-44F4-9794-953DB70A451B}"/>
          </ac:spMkLst>
        </pc:spChg>
        <pc:spChg chg="add del">
          <ac:chgData name="Mukut, KM" userId="S::km.mukut@marquette.edu::2fac2f92-416c-4e92-82ba-41ee479b5d48" providerId="AD" clId="Web-{247AD3D1-388E-45FD-8017-8DD2BAD3FF48}" dt="2023-07-23T21:14:58.251" v="21"/>
          <ac:spMkLst>
            <pc:docMk/>
            <pc:sldMk cId="3886847710" sldId="269"/>
            <ac:spMk id="23" creationId="{9B7AD9F6-8CE7-4299-8FC6-328F4DCD3FF9}"/>
          </ac:spMkLst>
        </pc:spChg>
        <pc:spChg chg="add del">
          <ac:chgData name="Mukut, KM" userId="S::km.mukut@marquette.edu::2fac2f92-416c-4e92-82ba-41ee479b5d48" providerId="AD" clId="Web-{247AD3D1-388E-45FD-8017-8DD2BAD3FF48}" dt="2023-07-23T21:14:58.251" v="21"/>
          <ac:spMkLst>
            <pc:docMk/>
            <pc:sldMk cId="3886847710" sldId="269"/>
            <ac:spMk id="25" creationId="{F49775AF-8896-43EE-92C6-83497D6DC56F}"/>
          </ac:spMkLst>
        </pc:spChg>
        <pc:spChg chg="add del">
          <ac:chgData name="Mukut, KM" userId="S::km.mukut@marquette.edu::2fac2f92-416c-4e92-82ba-41ee479b5d48" providerId="AD" clId="Web-{247AD3D1-388E-45FD-8017-8DD2BAD3FF48}" dt="2023-07-23T21:15:02.251" v="23"/>
          <ac:spMkLst>
            <pc:docMk/>
            <pc:sldMk cId="3886847710" sldId="269"/>
            <ac:spMk id="27" creationId="{71B2258F-86CA-4D4D-8270-BC05FCDEBFB3}"/>
          </ac:spMkLst>
        </pc:spChg>
        <pc:spChg chg="add del">
          <ac:chgData name="Mukut, KM" userId="S::km.mukut@marquette.edu::2fac2f92-416c-4e92-82ba-41ee479b5d48" providerId="AD" clId="Web-{247AD3D1-388E-45FD-8017-8DD2BAD3FF48}" dt="2023-07-23T21:15:06.673" v="25"/>
          <ac:spMkLst>
            <pc:docMk/>
            <pc:sldMk cId="3886847710" sldId="269"/>
            <ac:spMk id="29" creationId="{08C9B587-E65E-4B52-B37C-ABEBB6E87928}"/>
          </ac:spMkLst>
        </pc:spChg>
        <pc:spChg chg="add del">
          <ac:chgData name="Mukut, KM" userId="S::km.mukut@marquette.edu::2fac2f92-416c-4e92-82ba-41ee479b5d48" providerId="AD" clId="Web-{247AD3D1-388E-45FD-8017-8DD2BAD3FF48}" dt="2023-07-23T21:15:06.673" v="25"/>
          <ac:spMkLst>
            <pc:docMk/>
            <pc:sldMk cId="3886847710" sldId="269"/>
            <ac:spMk id="30" creationId="{0671A8AE-40A1-4631-A6B8-581AFF065482}"/>
          </ac:spMkLst>
        </pc:spChg>
        <pc:spChg chg="add del">
          <ac:chgData name="Mukut, KM" userId="S::km.mukut@marquette.edu::2fac2f92-416c-4e92-82ba-41ee479b5d48" providerId="AD" clId="Web-{247AD3D1-388E-45FD-8017-8DD2BAD3FF48}" dt="2023-07-23T21:15:06.673" v="25"/>
          <ac:spMkLst>
            <pc:docMk/>
            <pc:sldMk cId="3886847710" sldId="269"/>
            <ac:spMk id="31" creationId="{AB58EF07-17C2-48CF-ABB0-EEF1F17CB8F0}"/>
          </ac:spMkLst>
        </pc:spChg>
        <pc:spChg chg="add del">
          <ac:chgData name="Mukut, KM" userId="S::km.mukut@marquette.edu::2fac2f92-416c-4e92-82ba-41ee479b5d48" providerId="AD" clId="Web-{247AD3D1-388E-45FD-8017-8DD2BAD3FF48}" dt="2023-07-23T21:15:06.673" v="25"/>
          <ac:spMkLst>
            <pc:docMk/>
            <pc:sldMk cId="3886847710" sldId="269"/>
            <ac:spMk id="32" creationId="{AF2F604E-43BE-4DC3-B983-E071523364F8}"/>
          </ac:spMkLst>
        </pc:spChg>
        <pc:spChg chg="add del">
          <ac:chgData name="Mukut, KM" userId="S::km.mukut@marquette.edu::2fac2f92-416c-4e92-82ba-41ee479b5d48" providerId="AD" clId="Web-{247AD3D1-388E-45FD-8017-8DD2BAD3FF48}" dt="2023-07-23T21:15:09.001" v="27"/>
          <ac:spMkLst>
            <pc:docMk/>
            <pc:sldMk cId="3886847710" sldId="269"/>
            <ac:spMk id="34" creationId="{9B7AD9F6-8CE7-4299-8FC6-328F4DCD3FF9}"/>
          </ac:spMkLst>
        </pc:spChg>
        <pc:spChg chg="add del">
          <ac:chgData name="Mukut, KM" userId="S::km.mukut@marquette.edu::2fac2f92-416c-4e92-82ba-41ee479b5d48" providerId="AD" clId="Web-{247AD3D1-388E-45FD-8017-8DD2BAD3FF48}" dt="2023-07-23T21:15:09.001" v="27"/>
          <ac:spMkLst>
            <pc:docMk/>
            <pc:sldMk cId="3886847710" sldId="269"/>
            <ac:spMk id="35" creationId="{F49775AF-8896-43EE-92C6-83497D6DC56F}"/>
          </ac:spMkLst>
        </pc:spChg>
        <pc:spChg chg="add del">
          <ac:chgData name="Mukut, KM" userId="S::km.mukut@marquette.edu::2fac2f92-416c-4e92-82ba-41ee479b5d48" providerId="AD" clId="Web-{247AD3D1-388E-45FD-8017-8DD2BAD3FF48}" dt="2023-07-23T21:15:11.689" v="29"/>
          <ac:spMkLst>
            <pc:docMk/>
            <pc:sldMk cId="3886847710" sldId="269"/>
            <ac:spMk id="37" creationId="{7D9D36D6-2AC5-46A1-A849-4C82D5264A3A}"/>
          </ac:spMkLst>
        </pc:spChg>
        <pc:spChg chg="add">
          <ac:chgData name="Mukut, KM" userId="S::km.mukut@marquette.edu::2fac2f92-416c-4e92-82ba-41ee479b5d48" providerId="AD" clId="Web-{247AD3D1-388E-45FD-8017-8DD2BAD3FF48}" dt="2023-07-23T21:15:11.704" v="30"/>
          <ac:spMkLst>
            <pc:docMk/>
            <pc:sldMk cId="3886847710" sldId="269"/>
            <ac:spMk id="39" creationId="{3C54F4CE-85F0-46ED-80DA-9518C9251AD1}"/>
          </ac:spMkLst>
        </pc:spChg>
        <pc:spChg chg="add">
          <ac:chgData name="Mukut, KM" userId="S::km.mukut@marquette.edu::2fac2f92-416c-4e92-82ba-41ee479b5d48" providerId="AD" clId="Web-{247AD3D1-388E-45FD-8017-8DD2BAD3FF48}" dt="2023-07-23T21:15:11.704" v="30"/>
          <ac:spMkLst>
            <pc:docMk/>
            <pc:sldMk cId="3886847710" sldId="269"/>
            <ac:spMk id="40" creationId="{DADD1FCA-8ACB-4958-81DD-4CDD6D3E1921}"/>
          </ac:spMkLst>
        </pc:spChg>
        <pc:picChg chg="add mod ord">
          <ac:chgData name="Mukut, KM" userId="S::km.mukut@marquette.edu::2fac2f92-416c-4e92-82ba-41ee479b5d48" providerId="AD" clId="Web-{247AD3D1-388E-45FD-8017-8DD2BAD3FF48}" dt="2023-07-23T21:15:11.704" v="30"/>
          <ac:picMkLst>
            <pc:docMk/>
            <pc:sldMk cId="3886847710" sldId="269"/>
            <ac:picMk id="4" creationId="{83977937-1FA9-C88A-3FE0-376CB7AC8D29}"/>
          </ac:picMkLst>
        </pc:picChg>
        <pc:picChg chg="add del mod">
          <ac:chgData name="Mukut, KM" userId="S::km.mukut@marquette.edu::2fac2f92-416c-4e92-82ba-41ee479b5d48" providerId="AD" clId="Web-{247AD3D1-388E-45FD-8017-8DD2BAD3FF48}" dt="2023-07-23T21:16:07.831" v="40"/>
          <ac:picMkLst>
            <pc:docMk/>
            <pc:sldMk cId="3886847710" sldId="269"/>
            <ac:picMk id="9" creationId="{9EEF9D9D-B74C-4894-08EA-CF52FCABA27B}"/>
          </ac:picMkLst>
        </pc:picChg>
      </pc:sldChg>
    </pc:docChg>
  </pc:docChgLst>
  <pc:docChgLst>
    <pc:chgData name="Roy, Somesh" userId="1acabf4b-f33c-4133-9f27-9eb78ba0ac66" providerId="ADAL" clId="{8A7932B7-C305-40E5-B508-CC22F6115DD4}"/>
    <pc:docChg chg="undo redo custSel addSld delSld modSld sldOrd addMainMaster modMainMaster">
      <pc:chgData name="Roy, Somesh" userId="1acabf4b-f33c-4133-9f27-9eb78ba0ac66" providerId="ADAL" clId="{8A7932B7-C305-40E5-B508-CC22F6115DD4}" dt="2023-07-24T18:54:43.436" v="7550" actId="47"/>
      <pc:docMkLst>
        <pc:docMk/>
      </pc:docMkLst>
      <pc:sldChg chg="addSp delSp modSp del mod setBg addAnim delAnim">
        <pc:chgData name="Roy, Somesh" userId="1acabf4b-f33c-4133-9f27-9eb78ba0ac66" providerId="ADAL" clId="{8A7932B7-C305-40E5-B508-CC22F6115DD4}" dt="2023-07-23T23:41:27.396" v="2631" actId="47"/>
        <pc:sldMkLst>
          <pc:docMk/>
          <pc:sldMk cId="4132216747" sldId="256"/>
        </pc:sldMkLst>
        <pc:spChg chg="mod">
          <ac:chgData name="Roy, Somesh" userId="1acabf4b-f33c-4133-9f27-9eb78ba0ac66" providerId="ADAL" clId="{8A7932B7-C305-40E5-B508-CC22F6115DD4}" dt="2023-07-23T06:13:46.844" v="609" actId="26606"/>
          <ac:spMkLst>
            <pc:docMk/>
            <pc:sldMk cId="4132216747" sldId="256"/>
            <ac:spMk id="2" creationId="{169F76A9-E5F7-FB6F-A47A-CDC55A370F65}"/>
          </ac:spMkLst>
        </pc:spChg>
        <pc:spChg chg="mod">
          <ac:chgData name="Roy, Somesh" userId="1acabf4b-f33c-4133-9f27-9eb78ba0ac66" providerId="ADAL" clId="{8A7932B7-C305-40E5-B508-CC22F6115DD4}" dt="2023-07-23T06:13:46.844" v="609" actId="26606"/>
          <ac:spMkLst>
            <pc:docMk/>
            <pc:sldMk cId="4132216747" sldId="256"/>
            <ac:spMk id="3" creationId="{D2AB2114-475D-F3A5-A770-3C262506BD24}"/>
          </ac:spMkLst>
        </pc:spChg>
        <pc:spChg chg="add del">
          <ac:chgData name="Roy, Somesh" userId="1acabf4b-f33c-4133-9f27-9eb78ba0ac66" providerId="ADAL" clId="{8A7932B7-C305-40E5-B508-CC22F6115DD4}" dt="2023-07-23T06:13:46.844" v="609" actId="26606"/>
          <ac:spMkLst>
            <pc:docMk/>
            <pc:sldMk cId="4132216747" sldId="256"/>
            <ac:spMk id="8" creationId="{BAD76F3E-3A97-486B-B402-44400A8B9173}"/>
          </ac:spMkLst>
        </pc:spChg>
        <pc:spChg chg="add del">
          <ac:chgData name="Roy, Somesh" userId="1acabf4b-f33c-4133-9f27-9eb78ba0ac66" providerId="ADAL" clId="{8A7932B7-C305-40E5-B508-CC22F6115DD4}" dt="2023-07-23T06:13:46.844" v="609" actId="26606"/>
          <ac:spMkLst>
            <pc:docMk/>
            <pc:sldMk cId="4132216747" sldId="256"/>
            <ac:spMk id="10" creationId="{391F6B52-91F4-4AEB-B6DB-29FEBCF28C8B}"/>
          </ac:spMkLst>
        </pc:spChg>
        <pc:spChg chg="add del">
          <ac:chgData name="Roy, Somesh" userId="1acabf4b-f33c-4133-9f27-9eb78ba0ac66" providerId="ADAL" clId="{8A7932B7-C305-40E5-B508-CC22F6115DD4}" dt="2023-07-23T06:13:46.844" v="609" actId="26606"/>
          <ac:spMkLst>
            <pc:docMk/>
            <pc:sldMk cId="4132216747" sldId="256"/>
            <ac:spMk id="12" creationId="{2CD6F061-7C53-44F4-9794-953DB70A451B}"/>
          </ac:spMkLst>
        </pc:spChg>
        <pc:spChg chg="add del">
          <ac:chgData name="Roy, Somesh" userId="1acabf4b-f33c-4133-9f27-9eb78ba0ac66" providerId="ADAL" clId="{8A7932B7-C305-40E5-B508-CC22F6115DD4}" dt="2023-07-23T06:13:46.837" v="608" actId="26606"/>
          <ac:spMkLst>
            <pc:docMk/>
            <pc:sldMk cId="4132216747" sldId="256"/>
            <ac:spMk id="17" creationId="{943CAA20-3569-4189-9E48-239A229A86CA}"/>
          </ac:spMkLst>
        </pc:spChg>
        <pc:spChg chg="add del">
          <ac:chgData name="Roy, Somesh" userId="1acabf4b-f33c-4133-9f27-9eb78ba0ac66" providerId="ADAL" clId="{8A7932B7-C305-40E5-B508-CC22F6115DD4}" dt="2023-07-23T06:13:46.837" v="608" actId="26606"/>
          <ac:spMkLst>
            <pc:docMk/>
            <pc:sldMk cId="4132216747" sldId="256"/>
            <ac:spMk id="19" creationId="{DA542B6D-E775-4832-91DC-2D20F857813A}"/>
          </ac:spMkLst>
        </pc:spChg>
        <pc:spChg chg="add">
          <ac:chgData name="Roy, Somesh" userId="1acabf4b-f33c-4133-9f27-9eb78ba0ac66" providerId="ADAL" clId="{8A7932B7-C305-40E5-B508-CC22F6115DD4}" dt="2023-07-23T06:13:46.844" v="609" actId="26606"/>
          <ac:spMkLst>
            <pc:docMk/>
            <pc:sldMk cId="4132216747" sldId="256"/>
            <ac:spMk id="21" creationId="{32C5B66D-E390-4A14-AB60-69626CBF294E}"/>
          </ac:spMkLst>
        </pc:spChg>
        <pc:spChg chg="add">
          <ac:chgData name="Roy, Somesh" userId="1acabf4b-f33c-4133-9f27-9eb78ba0ac66" providerId="ADAL" clId="{8A7932B7-C305-40E5-B508-CC22F6115DD4}" dt="2023-07-23T06:13:46.844" v="609" actId="26606"/>
          <ac:spMkLst>
            <pc:docMk/>
            <pc:sldMk cId="4132216747" sldId="256"/>
            <ac:spMk id="22" creationId="{F12E7CC5-C78B-4EBD-9565-3FA00FAA6CF2}"/>
          </ac:spMkLst>
        </pc:spChg>
        <pc:spChg chg="add">
          <ac:chgData name="Roy, Somesh" userId="1acabf4b-f33c-4133-9f27-9eb78ba0ac66" providerId="ADAL" clId="{8A7932B7-C305-40E5-B508-CC22F6115DD4}" dt="2023-07-23T06:13:46.844" v="609" actId="26606"/>
          <ac:spMkLst>
            <pc:docMk/>
            <pc:sldMk cId="4132216747" sldId="256"/>
            <ac:spMk id="23" creationId="{646273DA-F933-4D17-A5FE-B1EF87FD7A20}"/>
          </ac:spMkLst>
        </pc:spChg>
        <pc:spChg chg="add">
          <ac:chgData name="Roy, Somesh" userId="1acabf4b-f33c-4133-9f27-9eb78ba0ac66" providerId="ADAL" clId="{8A7932B7-C305-40E5-B508-CC22F6115DD4}" dt="2023-07-23T06:13:46.844" v="609" actId="26606"/>
          <ac:spMkLst>
            <pc:docMk/>
            <pc:sldMk cId="4132216747" sldId="256"/>
            <ac:spMk id="24" creationId="{3A4529A5-F675-429F-8044-01372BB13422}"/>
          </ac:spMkLst>
        </pc:spChg>
      </pc:sldChg>
      <pc:sldChg chg="addSp delSp modSp mod setBg modClrScheme addAnim delAnim modAnim chgLayout">
        <pc:chgData name="Roy, Somesh" userId="1acabf4b-f33c-4133-9f27-9eb78ba0ac66" providerId="ADAL" clId="{8A7932B7-C305-40E5-B508-CC22F6115DD4}" dt="2023-07-24T07:02:46.617" v="7548"/>
        <pc:sldMkLst>
          <pc:docMk/>
          <pc:sldMk cId="4221095728" sldId="257"/>
        </pc:sldMkLst>
        <pc:spChg chg="mod ord">
          <ac:chgData name="Roy, Somesh" userId="1acabf4b-f33c-4133-9f27-9eb78ba0ac66" providerId="ADAL" clId="{8A7932B7-C305-40E5-B508-CC22F6115DD4}" dt="2023-07-24T06:57:32.907" v="7493" actId="14100"/>
          <ac:spMkLst>
            <pc:docMk/>
            <pc:sldMk cId="4221095728" sldId="257"/>
            <ac:spMk id="2" creationId="{E92F706E-11FB-B51B-0340-47A49441D1A8}"/>
          </ac:spMkLst>
        </pc:spChg>
        <pc:spChg chg="add del mod ord">
          <ac:chgData name="Roy, Somesh" userId="1acabf4b-f33c-4133-9f27-9eb78ba0ac66" providerId="ADAL" clId="{8A7932B7-C305-40E5-B508-CC22F6115DD4}" dt="2023-07-24T06:56:06.140" v="7466" actId="700"/>
          <ac:spMkLst>
            <pc:docMk/>
            <pc:sldMk cId="4221095728" sldId="257"/>
            <ac:spMk id="5" creationId="{346DBB9E-5C16-6D84-17EF-521A60382A75}"/>
          </ac:spMkLst>
        </pc:spChg>
        <pc:spChg chg="add mod ord">
          <ac:chgData name="Roy, Somesh" userId="1acabf4b-f33c-4133-9f27-9eb78ba0ac66" providerId="ADAL" clId="{8A7932B7-C305-40E5-B508-CC22F6115DD4}" dt="2023-07-24T06:58:49.945" v="7516" actId="1035"/>
          <ac:spMkLst>
            <pc:docMk/>
            <pc:sldMk cId="4221095728" sldId="257"/>
            <ac:spMk id="6" creationId="{7116F026-8E9A-13C3-8F8C-92BE314851B0}"/>
          </ac:spMkLst>
        </pc:spChg>
        <pc:spChg chg="add del">
          <ac:chgData name="Roy, Somesh" userId="1acabf4b-f33c-4133-9f27-9eb78ba0ac66" providerId="ADAL" clId="{8A7932B7-C305-40E5-B508-CC22F6115DD4}" dt="2023-07-24T06:57:23.634" v="7491" actId="26606"/>
          <ac:spMkLst>
            <pc:docMk/>
            <pc:sldMk cId="4221095728" sldId="257"/>
            <ac:spMk id="12" creationId="{0671A8AE-40A1-4631-A6B8-581AFF065482}"/>
          </ac:spMkLst>
        </pc:spChg>
        <pc:spChg chg="add del">
          <ac:chgData name="Roy, Somesh" userId="1acabf4b-f33c-4133-9f27-9eb78ba0ac66" providerId="ADAL" clId="{8A7932B7-C305-40E5-B508-CC22F6115DD4}" dt="2023-07-24T06:57:23.634" v="7491" actId="26606"/>
          <ac:spMkLst>
            <pc:docMk/>
            <pc:sldMk cId="4221095728" sldId="257"/>
            <ac:spMk id="14" creationId="{AB58EF07-17C2-48CF-ABB0-EEF1F17CB8F0}"/>
          </ac:spMkLst>
        </pc:spChg>
        <pc:spChg chg="add del">
          <ac:chgData name="Roy, Somesh" userId="1acabf4b-f33c-4133-9f27-9eb78ba0ac66" providerId="ADAL" clId="{8A7932B7-C305-40E5-B508-CC22F6115DD4}" dt="2023-07-24T06:57:23.634" v="7491" actId="26606"/>
          <ac:spMkLst>
            <pc:docMk/>
            <pc:sldMk cId="4221095728" sldId="257"/>
            <ac:spMk id="16" creationId="{AF2F604E-43BE-4DC3-B983-E071523364F8}"/>
          </ac:spMkLst>
        </pc:spChg>
        <pc:spChg chg="add del">
          <ac:chgData name="Roy, Somesh" userId="1acabf4b-f33c-4133-9f27-9eb78ba0ac66" providerId="ADAL" clId="{8A7932B7-C305-40E5-B508-CC22F6115DD4}" dt="2023-07-24T06:57:23.634" v="7491" actId="26606"/>
          <ac:spMkLst>
            <pc:docMk/>
            <pc:sldMk cId="4221095728" sldId="257"/>
            <ac:spMk id="18" creationId="{08C9B587-E65E-4B52-B37C-ABEBB6E87928}"/>
          </ac:spMkLst>
        </pc:spChg>
        <pc:spChg chg="add">
          <ac:chgData name="Roy, Somesh" userId="1acabf4b-f33c-4133-9f27-9eb78ba0ac66" providerId="ADAL" clId="{8A7932B7-C305-40E5-B508-CC22F6115DD4}" dt="2023-07-24T06:57:23.639" v="7492" actId="26606"/>
          <ac:spMkLst>
            <pc:docMk/>
            <pc:sldMk cId="4221095728" sldId="257"/>
            <ac:spMk id="20" creationId="{ECC07320-C2CA-4E29-8481-9D9E143C7788}"/>
          </ac:spMkLst>
        </pc:spChg>
        <pc:spChg chg="add">
          <ac:chgData name="Roy, Somesh" userId="1acabf4b-f33c-4133-9f27-9eb78ba0ac66" providerId="ADAL" clId="{8A7932B7-C305-40E5-B508-CC22F6115DD4}" dt="2023-07-24T06:57:23.639" v="7492" actId="26606"/>
          <ac:spMkLst>
            <pc:docMk/>
            <pc:sldMk cId="4221095728" sldId="257"/>
            <ac:spMk id="22" creationId="{178FB36B-5BFE-42CA-BC60-1115E0D95EEC}"/>
          </ac:spMkLst>
        </pc:spChg>
        <pc:spChg chg="add del mod">
          <ac:chgData name="Roy, Somesh" userId="1acabf4b-f33c-4133-9f27-9eb78ba0ac66" providerId="ADAL" clId="{8A7932B7-C305-40E5-B508-CC22F6115DD4}" dt="2023-07-24T07:02:43.308" v="7547" actId="164"/>
          <ac:spMkLst>
            <pc:docMk/>
            <pc:sldMk cId="4221095728" sldId="257"/>
            <ac:spMk id="26" creationId="{6DFA8105-0295-F70B-8199-4B96B3E6E945}"/>
          </ac:spMkLst>
        </pc:spChg>
        <pc:spChg chg="add del mod">
          <ac:chgData name="Roy, Somesh" userId="1acabf4b-f33c-4133-9f27-9eb78ba0ac66" providerId="ADAL" clId="{8A7932B7-C305-40E5-B508-CC22F6115DD4}" dt="2023-07-24T07:01:20.590" v="7536" actId="11529"/>
          <ac:spMkLst>
            <pc:docMk/>
            <pc:sldMk cId="4221095728" sldId="257"/>
            <ac:spMk id="28" creationId="{23258D3F-8376-E6E5-48B6-D5989F6020EE}"/>
          </ac:spMkLst>
        </pc:spChg>
        <pc:spChg chg="add del">
          <ac:chgData name="Roy, Somesh" userId="1acabf4b-f33c-4133-9f27-9eb78ba0ac66" providerId="ADAL" clId="{8A7932B7-C305-40E5-B508-CC22F6115DD4}" dt="2023-07-24T07:01:44.516" v="7541" actId="478"/>
          <ac:spMkLst>
            <pc:docMk/>
            <pc:sldMk cId="4221095728" sldId="257"/>
            <ac:spMk id="30" creationId="{521258ED-060A-AF2C-4FDA-02990FFFD08D}"/>
          </ac:spMkLst>
        </pc:spChg>
        <pc:grpChg chg="add mod">
          <ac:chgData name="Roy, Somesh" userId="1acabf4b-f33c-4133-9f27-9eb78ba0ac66" providerId="ADAL" clId="{8A7932B7-C305-40E5-B508-CC22F6115DD4}" dt="2023-07-24T07:02:43.308" v="7547" actId="164"/>
          <ac:grpSpMkLst>
            <pc:docMk/>
            <pc:sldMk cId="4221095728" sldId="257"/>
            <ac:grpSpMk id="35" creationId="{C22A2923-3723-D8EB-33E7-616329E7565A}"/>
          </ac:grpSpMkLst>
        </pc:grpChg>
        <pc:picChg chg="add del mod">
          <ac:chgData name="Roy, Somesh" userId="1acabf4b-f33c-4133-9f27-9eb78ba0ac66" providerId="ADAL" clId="{8A7932B7-C305-40E5-B508-CC22F6115DD4}" dt="2023-07-24T06:55:47.966" v="7465" actId="478"/>
          <ac:picMkLst>
            <pc:docMk/>
            <pc:sldMk cId="4221095728" sldId="257"/>
            <ac:picMk id="4" creationId="{71310552-E0A2-D925-769A-BDEACBB2A4A2}"/>
          </ac:picMkLst>
        </pc:picChg>
        <pc:picChg chg="add mod ord">
          <ac:chgData name="Roy, Somesh" userId="1acabf4b-f33c-4133-9f27-9eb78ba0ac66" providerId="ADAL" clId="{8A7932B7-C305-40E5-B508-CC22F6115DD4}" dt="2023-07-24T06:57:23.639" v="7492" actId="26606"/>
          <ac:picMkLst>
            <pc:docMk/>
            <pc:sldMk cId="4221095728" sldId="257"/>
            <ac:picMk id="7" creationId="{B7AD75DB-EDAF-E390-3C2B-B85DCBC1B2D5}"/>
          </ac:picMkLst>
        </pc:picChg>
        <pc:picChg chg="add mod">
          <ac:chgData name="Roy, Somesh" userId="1acabf4b-f33c-4133-9f27-9eb78ba0ac66" providerId="ADAL" clId="{8A7932B7-C305-40E5-B508-CC22F6115DD4}" dt="2023-07-24T07:02:43.308" v="7547" actId="164"/>
          <ac:picMkLst>
            <pc:docMk/>
            <pc:sldMk cId="4221095728" sldId="257"/>
            <ac:picMk id="8" creationId="{C15E61E0-F84D-CBE2-2BDC-3CCF79AB3469}"/>
          </ac:picMkLst>
        </pc:picChg>
        <pc:picChg chg="add mod">
          <ac:chgData name="Roy, Somesh" userId="1acabf4b-f33c-4133-9f27-9eb78ba0ac66" providerId="ADAL" clId="{8A7932B7-C305-40E5-B508-CC22F6115DD4}" dt="2023-07-24T07:02:43.308" v="7547" actId="164"/>
          <ac:picMkLst>
            <pc:docMk/>
            <pc:sldMk cId="4221095728" sldId="257"/>
            <ac:picMk id="9" creationId="{823D4D9E-87C6-2F3C-4300-426F9908F9E1}"/>
          </ac:picMkLst>
        </pc:picChg>
        <pc:picChg chg="del">
          <ac:chgData name="Roy, Somesh" userId="1acabf4b-f33c-4133-9f27-9eb78ba0ac66" providerId="ADAL" clId="{8A7932B7-C305-40E5-B508-CC22F6115DD4}" dt="2023-07-24T06:55:47.966" v="7465" actId="478"/>
          <ac:picMkLst>
            <pc:docMk/>
            <pc:sldMk cId="4221095728" sldId="257"/>
            <ac:picMk id="21" creationId="{1F63A757-96A1-DCDF-1D19-08B6BD410AB1}"/>
          </ac:picMkLst>
        </pc:picChg>
        <pc:picChg chg="add del mod">
          <ac:chgData name="Roy, Somesh" userId="1acabf4b-f33c-4133-9f27-9eb78ba0ac66" providerId="ADAL" clId="{8A7932B7-C305-40E5-B508-CC22F6115DD4}" dt="2023-07-24T06:55:47.966" v="7465" actId="478"/>
          <ac:picMkLst>
            <pc:docMk/>
            <pc:sldMk cId="4221095728" sldId="257"/>
            <ac:picMk id="23" creationId="{4E46AA83-35E8-1134-9E76-E57D609207C6}"/>
          </ac:picMkLst>
        </pc:picChg>
        <pc:picChg chg="del">
          <ac:chgData name="Roy, Somesh" userId="1acabf4b-f33c-4133-9f27-9eb78ba0ac66" providerId="ADAL" clId="{8A7932B7-C305-40E5-B508-CC22F6115DD4}" dt="2023-07-24T05:10:30.274" v="3305" actId="478"/>
          <ac:picMkLst>
            <pc:docMk/>
            <pc:sldMk cId="4221095728" sldId="257"/>
            <ac:picMk id="25" creationId="{474E4502-9455-1FE2-2A78-504535BC46B9}"/>
          </ac:picMkLst>
        </pc:picChg>
        <pc:cxnChg chg="add del mod">
          <ac:chgData name="Roy, Somesh" userId="1acabf4b-f33c-4133-9f27-9eb78ba0ac66" providerId="ADAL" clId="{8A7932B7-C305-40E5-B508-CC22F6115DD4}" dt="2023-07-24T06:59:35.774" v="7523" actId="478"/>
          <ac:cxnSpMkLst>
            <pc:docMk/>
            <pc:sldMk cId="4221095728" sldId="257"/>
            <ac:cxnSpMk id="10" creationId="{38872C4A-3A5E-B263-B416-134B0EC52A57}"/>
          </ac:cxnSpMkLst>
        </pc:cxnChg>
        <pc:cxnChg chg="add del mod">
          <ac:chgData name="Roy, Somesh" userId="1acabf4b-f33c-4133-9f27-9eb78ba0ac66" providerId="ADAL" clId="{8A7932B7-C305-40E5-B508-CC22F6115DD4}" dt="2023-07-24T07:01:25.901" v="7539" actId="478"/>
          <ac:cxnSpMkLst>
            <pc:docMk/>
            <pc:sldMk cId="4221095728" sldId="257"/>
            <ac:cxnSpMk id="11" creationId="{6C249FC1-1DBC-6933-75AA-D103BF2C0473}"/>
          </ac:cxnSpMkLst>
        </pc:cxnChg>
        <pc:cxnChg chg="del">
          <ac:chgData name="Roy, Somesh" userId="1acabf4b-f33c-4133-9f27-9eb78ba0ac66" providerId="ADAL" clId="{8A7932B7-C305-40E5-B508-CC22F6115DD4}" dt="2023-07-24T06:55:47.966" v="7465" actId="478"/>
          <ac:cxnSpMkLst>
            <pc:docMk/>
            <pc:sldMk cId="4221095728" sldId="257"/>
            <ac:cxnSpMk id="27" creationId="{F9F04A4B-3F66-3F42-A79E-E4401005FB15}"/>
          </ac:cxnSpMkLst>
        </pc:cxnChg>
        <pc:cxnChg chg="del mod">
          <ac:chgData name="Roy, Somesh" userId="1acabf4b-f33c-4133-9f27-9eb78ba0ac66" providerId="ADAL" clId="{8A7932B7-C305-40E5-B508-CC22F6115DD4}" dt="2023-07-24T06:55:47.966" v="7465" actId="478"/>
          <ac:cxnSpMkLst>
            <pc:docMk/>
            <pc:sldMk cId="4221095728" sldId="257"/>
            <ac:cxnSpMk id="29" creationId="{9007A06A-0874-B3BB-08EF-6A2CF15B9BD9}"/>
          </ac:cxnSpMkLst>
        </pc:cxnChg>
        <pc:cxnChg chg="del mod">
          <ac:chgData name="Roy, Somesh" userId="1acabf4b-f33c-4133-9f27-9eb78ba0ac66" providerId="ADAL" clId="{8A7932B7-C305-40E5-B508-CC22F6115DD4}" dt="2023-07-24T06:55:47.966" v="7465" actId="478"/>
          <ac:cxnSpMkLst>
            <pc:docMk/>
            <pc:sldMk cId="4221095728" sldId="257"/>
            <ac:cxnSpMk id="32" creationId="{AE68E11D-744B-52F7-15AE-FBBA93A1D2A2}"/>
          </ac:cxnSpMkLst>
        </pc:cxnChg>
        <pc:cxnChg chg="add mod">
          <ac:chgData name="Roy, Somesh" userId="1acabf4b-f33c-4133-9f27-9eb78ba0ac66" providerId="ADAL" clId="{8A7932B7-C305-40E5-B508-CC22F6115DD4}" dt="2023-07-24T07:02:43.308" v="7547" actId="164"/>
          <ac:cxnSpMkLst>
            <pc:docMk/>
            <pc:sldMk cId="4221095728" sldId="257"/>
            <ac:cxnSpMk id="33" creationId="{4B926420-3C7B-E5EC-2D83-31AD1B980903}"/>
          </ac:cxnSpMkLst>
        </pc:cxnChg>
        <pc:cxnChg chg="add mod">
          <ac:chgData name="Roy, Somesh" userId="1acabf4b-f33c-4133-9f27-9eb78ba0ac66" providerId="ADAL" clId="{8A7932B7-C305-40E5-B508-CC22F6115DD4}" dt="2023-07-24T07:02:43.308" v="7547" actId="164"/>
          <ac:cxnSpMkLst>
            <pc:docMk/>
            <pc:sldMk cId="4221095728" sldId="257"/>
            <ac:cxnSpMk id="34" creationId="{526F0023-E6C2-CD25-C65A-BCED6A54FE6A}"/>
          </ac:cxnSpMkLst>
        </pc:cxnChg>
        <pc:cxnChg chg="del mod">
          <ac:chgData name="Roy, Somesh" userId="1acabf4b-f33c-4133-9f27-9eb78ba0ac66" providerId="ADAL" clId="{8A7932B7-C305-40E5-B508-CC22F6115DD4}" dt="2023-07-24T06:55:47.966" v="7465" actId="478"/>
          <ac:cxnSpMkLst>
            <pc:docMk/>
            <pc:sldMk cId="4221095728" sldId="257"/>
            <ac:cxnSpMk id="36" creationId="{6E07CB74-5751-4C4B-7BAD-8CD0313FD9C9}"/>
          </ac:cxnSpMkLst>
        </pc:cxnChg>
        <pc:cxnChg chg="del mod">
          <ac:chgData name="Roy, Somesh" userId="1acabf4b-f33c-4133-9f27-9eb78ba0ac66" providerId="ADAL" clId="{8A7932B7-C305-40E5-B508-CC22F6115DD4}" dt="2023-07-24T06:55:47.966" v="7465" actId="478"/>
          <ac:cxnSpMkLst>
            <pc:docMk/>
            <pc:sldMk cId="4221095728" sldId="257"/>
            <ac:cxnSpMk id="37" creationId="{4358D7A6-34CA-3EC1-CF68-B2796C186BC9}"/>
          </ac:cxnSpMkLst>
        </pc:cxnChg>
      </pc:sldChg>
      <pc:sldChg chg="delSp del mod ord delAnim">
        <pc:chgData name="Roy, Somesh" userId="1acabf4b-f33c-4133-9f27-9eb78ba0ac66" providerId="ADAL" clId="{8A7932B7-C305-40E5-B508-CC22F6115DD4}" dt="2023-07-24T06:02:07.151" v="5080" actId="2696"/>
        <pc:sldMkLst>
          <pc:docMk/>
          <pc:sldMk cId="676143270" sldId="258"/>
        </pc:sldMkLst>
        <pc:grpChg chg="del">
          <ac:chgData name="Roy, Somesh" userId="1acabf4b-f33c-4133-9f27-9eb78ba0ac66" providerId="ADAL" clId="{8A7932B7-C305-40E5-B508-CC22F6115DD4}" dt="2023-07-24T05:47:45.492" v="4856" actId="478"/>
          <ac:grpSpMkLst>
            <pc:docMk/>
            <pc:sldMk cId="676143270" sldId="258"/>
            <ac:grpSpMk id="31" creationId="{B1B86F06-8D58-3A06-1C1F-A11B1FED9C95}"/>
          </ac:grpSpMkLst>
        </pc:grpChg>
      </pc:sldChg>
      <pc:sldChg chg="addSp delSp modSp mod setBg">
        <pc:chgData name="Roy, Somesh" userId="1acabf4b-f33c-4133-9f27-9eb78ba0ac66" providerId="ADAL" clId="{8A7932B7-C305-40E5-B508-CC22F6115DD4}" dt="2023-07-24T04:56:01.388" v="3166" actId="20577"/>
        <pc:sldMkLst>
          <pc:docMk/>
          <pc:sldMk cId="305995836" sldId="259"/>
        </pc:sldMkLst>
        <pc:spChg chg="mod">
          <ac:chgData name="Roy, Somesh" userId="1acabf4b-f33c-4133-9f27-9eb78ba0ac66" providerId="ADAL" clId="{8A7932B7-C305-40E5-B508-CC22F6115DD4}" dt="2023-07-23T22:50:45.212" v="2571" actId="26606"/>
          <ac:spMkLst>
            <pc:docMk/>
            <pc:sldMk cId="305995836" sldId="259"/>
            <ac:spMk id="3" creationId="{92293EDE-2B5A-EB26-9915-4F0BC3DE7721}"/>
          </ac:spMkLst>
        </pc:spChg>
        <pc:spChg chg="del mod">
          <ac:chgData name="Roy, Somesh" userId="1acabf4b-f33c-4133-9f27-9eb78ba0ac66" providerId="ADAL" clId="{8A7932B7-C305-40E5-B508-CC22F6115DD4}" dt="2023-07-23T06:18:38.332" v="925" actId="26606"/>
          <ac:spMkLst>
            <pc:docMk/>
            <pc:sldMk cId="305995836" sldId="259"/>
            <ac:spMk id="4" creationId="{5F34A689-AFD3-38FC-97C7-DD993AB4AE07}"/>
          </ac:spMkLst>
        </pc:spChg>
        <pc:spChg chg="add del">
          <ac:chgData name="Roy, Somesh" userId="1acabf4b-f33c-4133-9f27-9eb78ba0ac66" providerId="ADAL" clId="{8A7932B7-C305-40E5-B508-CC22F6115DD4}" dt="2023-07-23T22:50:45.212" v="2571" actId="26606"/>
          <ac:spMkLst>
            <pc:docMk/>
            <pc:sldMk cId="305995836" sldId="259"/>
            <ac:spMk id="10" creationId="{2E442304-DDBD-4F7B-8017-36BCC863FB40}"/>
          </ac:spMkLst>
        </pc:spChg>
        <pc:spChg chg="add del">
          <ac:chgData name="Roy, Somesh" userId="1acabf4b-f33c-4133-9f27-9eb78ba0ac66" providerId="ADAL" clId="{8A7932B7-C305-40E5-B508-CC22F6115DD4}" dt="2023-07-23T22:50:45.212" v="2571" actId="26606"/>
          <ac:spMkLst>
            <pc:docMk/>
            <pc:sldMk cId="305995836" sldId="259"/>
            <ac:spMk id="12" creationId="{5E107275-3853-46FD-A241-DE4355A42675}"/>
          </ac:spMkLst>
        </pc:spChg>
        <pc:spChg chg="add del">
          <ac:chgData name="Roy, Somesh" userId="1acabf4b-f33c-4133-9f27-9eb78ba0ac66" providerId="ADAL" clId="{8A7932B7-C305-40E5-B508-CC22F6115DD4}" dt="2023-07-23T22:48:08.226" v="2553" actId="26606"/>
          <ac:spMkLst>
            <pc:docMk/>
            <pc:sldMk cId="305995836" sldId="259"/>
            <ac:spMk id="17" creationId="{2659FDB4-FCBE-4A89-B46D-43D4FA54464D}"/>
          </ac:spMkLst>
        </pc:spChg>
        <pc:spChg chg="add del">
          <ac:chgData name="Roy, Somesh" userId="1acabf4b-f33c-4133-9f27-9eb78ba0ac66" providerId="ADAL" clId="{8A7932B7-C305-40E5-B508-CC22F6115DD4}" dt="2023-07-23T22:50:38.688" v="2569" actId="26606"/>
          <ac:spMkLst>
            <pc:docMk/>
            <pc:sldMk cId="305995836" sldId="259"/>
            <ac:spMk id="18" creationId="{257363FD-7E77-4145-9483-331A807ADF0E}"/>
          </ac:spMkLst>
        </pc:spChg>
        <pc:spChg chg="add del">
          <ac:chgData name="Roy, Somesh" userId="1acabf4b-f33c-4133-9f27-9eb78ba0ac66" providerId="ADAL" clId="{8A7932B7-C305-40E5-B508-CC22F6115DD4}" dt="2023-07-23T22:50:45.212" v="2571" actId="26606"/>
          <ac:spMkLst>
            <pc:docMk/>
            <pc:sldMk cId="305995836" sldId="259"/>
            <ac:spMk id="20" creationId="{955A2079-FA98-4876-80F0-72364A7D2EA4}"/>
          </ac:spMkLst>
        </pc:spChg>
        <pc:spChg chg="add del">
          <ac:chgData name="Roy, Somesh" userId="1acabf4b-f33c-4133-9f27-9eb78ba0ac66" providerId="ADAL" clId="{8A7932B7-C305-40E5-B508-CC22F6115DD4}" dt="2023-07-23T22:48:21.076" v="2555" actId="26606"/>
          <ac:spMkLst>
            <pc:docMk/>
            <pc:sldMk cId="305995836" sldId="259"/>
            <ac:spMk id="21" creationId="{2E442304-DDBD-4F7B-8017-36BCC863FB40}"/>
          </ac:spMkLst>
        </pc:spChg>
        <pc:spChg chg="add del">
          <ac:chgData name="Roy, Somesh" userId="1acabf4b-f33c-4133-9f27-9eb78ba0ac66" providerId="ADAL" clId="{8A7932B7-C305-40E5-B508-CC22F6115DD4}" dt="2023-07-23T22:48:21.076" v="2555" actId="26606"/>
          <ac:spMkLst>
            <pc:docMk/>
            <pc:sldMk cId="305995836" sldId="259"/>
            <ac:spMk id="22" creationId="{5E107275-3853-46FD-A241-DE4355A42675}"/>
          </ac:spMkLst>
        </pc:spChg>
        <pc:spChg chg="add del">
          <ac:chgData name="Roy, Somesh" userId="1acabf4b-f33c-4133-9f27-9eb78ba0ac66" providerId="ADAL" clId="{8A7932B7-C305-40E5-B508-CC22F6115DD4}" dt="2023-07-23T22:48:48.779" v="2557" actId="26606"/>
          <ac:spMkLst>
            <pc:docMk/>
            <pc:sldMk cId="305995836" sldId="259"/>
            <ac:spMk id="24" creationId="{2E442304-DDBD-4F7B-8017-36BCC863FB40}"/>
          </ac:spMkLst>
        </pc:spChg>
        <pc:spChg chg="add del">
          <ac:chgData name="Roy, Somesh" userId="1acabf4b-f33c-4133-9f27-9eb78ba0ac66" providerId="ADAL" clId="{8A7932B7-C305-40E5-B508-CC22F6115DD4}" dt="2023-07-23T22:48:48.779" v="2557" actId="26606"/>
          <ac:spMkLst>
            <pc:docMk/>
            <pc:sldMk cId="305995836" sldId="259"/>
            <ac:spMk id="25" creationId="{5E107275-3853-46FD-A241-DE4355A42675}"/>
          </ac:spMkLst>
        </pc:spChg>
        <pc:spChg chg="add del">
          <ac:chgData name="Roy, Somesh" userId="1acabf4b-f33c-4133-9f27-9eb78ba0ac66" providerId="ADAL" clId="{8A7932B7-C305-40E5-B508-CC22F6115DD4}" dt="2023-07-23T22:48:51.486" v="2559" actId="26606"/>
          <ac:spMkLst>
            <pc:docMk/>
            <pc:sldMk cId="305995836" sldId="259"/>
            <ac:spMk id="27" creationId="{D9A7F3BF-8763-4074-AD77-92790AF314D1}"/>
          </ac:spMkLst>
        </pc:spChg>
        <pc:spChg chg="add del">
          <ac:chgData name="Roy, Somesh" userId="1acabf4b-f33c-4133-9f27-9eb78ba0ac66" providerId="ADAL" clId="{8A7932B7-C305-40E5-B508-CC22F6115DD4}" dt="2023-07-23T22:49:23.812" v="2561" actId="26606"/>
          <ac:spMkLst>
            <pc:docMk/>
            <pc:sldMk cId="305995836" sldId="259"/>
            <ac:spMk id="33" creationId="{5628E5CB-913B-4378-97CE-18C9F6410C53}"/>
          </ac:spMkLst>
        </pc:spChg>
        <pc:spChg chg="add del">
          <ac:chgData name="Roy, Somesh" userId="1acabf4b-f33c-4133-9f27-9eb78ba0ac66" providerId="ADAL" clId="{8A7932B7-C305-40E5-B508-CC22F6115DD4}" dt="2023-07-23T22:49:44.889" v="2567" actId="26606"/>
          <ac:spMkLst>
            <pc:docMk/>
            <pc:sldMk cId="305995836" sldId="259"/>
            <ac:spMk id="35" creationId="{C05CBC3C-2E5A-4839-8B9B-2E5A6ADF0F58}"/>
          </ac:spMkLst>
        </pc:spChg>
        <pc:spChg chg="add del">
          <ac:chgData name="Roy, Somesh" userId="1acabf4b-f33c-4133-9f27-9eb78ba0ac66" providerId="ADAL" clId="{8A7932B7-C305-40E5-B508-CC22F6115DD4}" dt="2023-07-23T22:49:44.889" v="2567" actId="26606"/>
          <ac:spMkLst>
            <pc:docMk/>
            <pc:sldMk cId="305995836" sldId="259"/>
            <ac:spMk id="36" creationId="{DB5B423A-57CC-4C58-AA26-8E2E862B03A0}"/>
          </ac:spMkLst>
        </pc:spChg>
        <pc:grpChg chg="add del">
          <ac:chgData name="Roy, Somesh" userId="1acabf4b-f33c-4133-9f27-9eb78ba0ac66" providerId="ADAL" clId="{8A7932B7-C305-40E5-B508-CC22F6115DD4}" dt="2023-07-23T22:48:51.486" v="2559" actId="26606"/>
          <ac:grpSpMkLst>
            <pc:docMk/>
            <pc:sldMk cId="305995836" sldId="259"/>
            <ac:grpSpMk id="28" creationId="{7A9648D6-B41B-42D0-A817-AE2607B0B5B8}"/>
          </ac:grpSpMkLst>
        </pc:grpChg>
        <pc:graphicFrameChg chg="add mod modGraphic">
          <ac:chgData name="Roy, Somesh" userId="1acabf4b-f33c-4133-9f27-9eb78ba0ac66" providerId="ADAL" clId="{8A7932B7-C305-40E5-B508-CC22F6115DD4}" dt="2023-07-24T04:56:01.388" v="3166" actId="20577"/>
          <ac:graphicFrameMkLst>
            <pc:docMk/>
            <pc:sldMk cId="305995836" sldId="259"/>
            <ac:graphicFrameMk id="6" creationId="{95291B88-24F9-F1E1-6571-23E02ADB98D6}"/>
          </ac:graphicFrameMkLst>
        </pc:graphicFrameChg>
        <pc:picChg chg="add del">
          <ac:chgData name="Roy, Somesh" userId="1acabf4b-f33c-4133-9f27-9eb78ba0ac66" providerId="ADAL" clId="{8A7932B7-C305-40E5-B508-CC22F6115DD4}" dt="2023-07-23T22:50:38.688" v="2569" actId="26606"/>
          <ac:picMkLst>
            <pc:docMk/>
            <pc:sldMk cId="305995836" sldId="259"/>
            <ac:picMk id="14" creationId="{4F5D9D0D-77BC-07EA-C898-E4B7AEC77C24}"/>
          </ac:picMkLst>
        </pc:picChg>
        <pc:cxnChg chg="add del">
          <ac:chgData name="Roy, Somesh" userId="1acabf4b-f33c-4133-9f27-9eb78ba0ac66" providerId="ADAL" clId="{8A7932B7-C305-40E5-B508-CC22F6115DD4}" dt="2023-07-23T22:48:08.226" v="2553" actId="26606"/>
          <ac:cxnSpMkLst>
            <pc:docMk/>
            <pc:sldMk cId="305995836" sldId="259"/>
            <ac:cxnSpMk id="19" creationId="{C8F51B3F-8331-4E4A-AE96-D47B1006EEAD}"/>
          </ac:cxnSpMkLst>
        </pc:cxnChg>
        <pc:cxnChg chg="add del">
          <ac:chgData name="Roy, Somesh" userId="1acabf4b-f33c-4133-9f27-9eb78ba0ac66" providerId="ADAL" clId="{8A7932B7-C305-40E5-B508-CC22F6115DD4}" dt="2023-07-23T22:48:51.486" v="2559" actId="26606"/>
          <ac:cxnSpMkLst>
            <pc:docMk/>
            <pc:sldMk cId="305995836" sldId="259"/>
            <ac:cxnSpMk id="31" creationId="{C49DA8F6-BCC1-4447-B54C-57856834B94B}"/>
          </ac:cxnSpMkLst>
        </pc:cxnChg>
      </pc:sldChg>
      <pc:sldChg chg="modSp new mod">
        <pc:chgData name="Roy, Somesh" userId="1acabf4b-f33c-4133-9f27-9eb78ba0ac66" providerId="ADAL" clId="{8A7932B7-C305-40E5-B508-CC22F6115DD4}" dt="2023-07-24T06:55:28.650" v="7463" actId="6549"/>
        <pc:sldMkLst>
          <pc:docMk/>
          <pc:sldMk cId="367211742" sldId="260"/>
        </pc:sldMkLst>
        <pc:spChg chg="mod">
          <ac:chgData name="Roy, Somesh" userId="1acabf4b-f33c-4133-9f27-9eb78ba0ac66" providerId="ADAL" clId="{8A7932B7-C305-40E5-B508-CC22F6115DD4}" dt="2023-07-24T06:55:28.650" v="7463" actId="6549"/>
          <ac:spMkLst>
            <pc:docMk/>
            <pc:sldMk cId="367211742" sldId="260"/>
            <ac:spMk id="2" creationId="{4DE57F82-9A69-0BCB-532D-A82711A9CA1D}"/>
          </ac:spMkLst>
        </pc:spChg>
      </pc:sldChg>
      <pc:sldChg chg="del">
        <pc:chgData name="Roy, Somesh" userId="1acabf4b-f33c-4133-9f27-9eb78ba0ac66" providerId="ADAL" clId="{8A7932B7-C305-40E5-B508-CC22F6115DD4}" dt="2023-07-23T06:04:26.195" v="0" actId="47"/>
        <pc:sldMkLst>
          <pc:docMk/>
          <pc:sldMk cId="2608774520" sldId="260"/>
        </pc:sldMkLst>
      </pc:sldChg>
      <pc:sldChg chg="addSp modSp new mod setBg modAnim">
        <pc:chgData name="Roy, Somesh" userId="1acabf4b-f33c-4133-9f27-9eb78ba0ac66" providerId="ADAL" clId="{8A7932B7-C305-40E5-B508-CC22F6115DD4}" dt="2023-07-24T04:58:28.712" v="3304"/>
        <pc:sldMkLst>
          <pc:docMk/>
          <pc:sldMk cId="1666705114" sldId="261"/>
        </pc:sldMkLst>
        <pc:spChg chg="mod">
          <ac:chgData name="Roy, Somesh" userId="1acabf4b-f33c-4133-9f27-9eb78ba0ac66" providerId="ADAL" clId="{8A7932B7-C305-40E5-B508-CC22F6115DD4}" dt="2023-07-24T04:57:45.976" v="3292" actId="20577"/>
          <ac:spMkLst>
            <pc:docMk/>
            <pc:sldMk cId="1666705114" sldId="261"/>
            <ac:spMk id="2" creationId="{05606DA1-28BE-F7DA-A3F3-1058BC341F67}"/>
          </ac:spMkLst>
        </pc:spChg>
        <pc:spChg chg="mod">
          <ac:chgData name="Roy, Somesh" userId="1acabf4b-f33c-4133-9f27-9eb78ba0ac66" providerId="ADAL" clId="{8A7932B7-C305-40E5-B508-CC22F6115DD4}" dt="2023-07-24T04:57:54.120" v="3294" actId="14100"/>
          <ac:spMkLst>
            <pc:docMk/>
            <pc:sldMk cId="1666705114" sldId="261"/>
            <ac:spMk id="3" creationId="{E07B8AD8-131D-208E-54BC-6EDCEF1F806C}"/>
          </ac:spMkLst>
        </pc:spChg>
        <pc:spChg chg="add mod">
          <ac:chgData name="Roy, Somesh" userId="1acabf4b-f33c-4133-9f27-9eb78ba0ac66" providerId="ADAL" clId="{8A7932B7-C305-40E5-B508-CC22F6115DD4}" dt="2023-07-24T04:57:24.005" v="3277" actId="1076"/>
          <ac:spMkLst>
            <pc:docMk/>
            <pc:sldMk cId="1666705114" sldId="261"/>
            <ac:spMk id="4" creationId="{A9CFF4DE-7410-F590-6591-82BD58B9D2FC}"/>
          </ac:spMkLst>
        </pc:spChg>
        <pc:spChg chg="add mod">
          <ac:chgData name="Roy, Somesh" userId="1acabf4b-f33c-4133-9f27-9eb78ba0ac66" providerId="ADAL" clId="{8A7932B7-C305-40E5-B508-CC22F6115DD4}" dt="2023-07-24T04:58:14.138" v="3302" actId="1076"/>
          <ac:spMkLst>
            <pc:docMk/>
            <pc:sldMk cId="1666705114" sldId="261"/>
            <ac:spMk id="6" creationId="{179969BD-0759-5FEA-E580-E47AC567405D}"/>
          </ac:spMkLst>
        </pc:spChg>
        <pc:spChg chg="add">
          <ac:chgData name="Roy, Somesh" userId="1acabf4b-f33c-4133-9f27-9eb78ba0ac66" providerId="ADAL" clId="{8A7932B7-C305-40E5-B508-CC22F6115DD4}" dt="2023-07-23T06:18:51.120" v="926" actId="26606"/>
          <ac:spMkLst>
            <pc:docMk/>
            <pc:sldMk cId="1666705114" sldId="261"/>
            <ac:spMk id="9" creationId="{F13C74B1-5B17-4795-BED0-7140497B445A}"/>
          </ac:spMkLst>
        </pc:spChg>
        <pc:spChg chg="add">
          <ac:chgData name="Roy, Somesh" userId="1acabf4b-f33c-4133-9f27-9eb78ba0ac66" providerId="ADAL" clId="{8A7932B7-C305-40E5-B508-CC22F6115DD4}" dt="2023-07-23T06:18:51.120" v="926" actId="26606"/>
          <ac:spMkLst>
            <pc:docMk/>
            <pc:sldMk cId="1666705114" sldId="261"/>
            <ac:spMk id="11" creationId="{D4974D33-8DC5-464E-8C6D-BE58F0669C17}"/>
          </ac:spMkLst>
        </pc:spChg>
        <pc:picChg chg="add">
          <ac:chgData name="Roy, Somesh" userId="1acabf4b-f33c-4133-9f27-9eb78ba0ac66" providerId="ADAL" clId="{8A7932B7-C305-40E5-B508-CC22F6115DD4}" dt="2023-07-23T06:18:51.120" v="926" actId="26606"/>
          <ac:picMkLst>
            <pc:docMk/>
            <pc:sldMk cId="1666705114" sldId="261"/>
            <ac:picMk id="5" creationId="{EBBA21BF-94A5-E2A9-A8D2-030BDCE1B315}"/>
          </ac:picMkLst>
        </pc:picChg>
      </pc:sldChg>
      <pc:sldChg chg="del">
        <pc:chgData name="Roy, Somesh" userId="1acabf4b-f33c-4133-9f27-9eb78ba0ac66" providerId="ADAL" clId="{8A7932B7-C305-40E5-B508-CC22F6115DD4}" dt="2023-07-23T06:04:26.195" v="0" actId="47"/>
        <pc:sldMkLst>
          <pc:docMk/>
          <pc:sldMk cId="3568497926" sldId="261"/>
        </pc:sldMkLst>
      </pc:sldChg>
      <pc:sldChg chg="addSp delSp modSp new del mod setBg modClrScheme addAnim delAnim chgLayout">
        <pc:chgData name="Roy, Somesh" userId="1acabf4b-f33c-4133-9f27-9eb78ba0ac66" providerId="ADAL" clId="{8A7932B7-C305-40E5-B508-CC22F6115DD4}" dt="2023-07-23T23:41:27.396" v="2631" actId="47"/>
        <pc:sldMkLst>
          <pc:docMk/>
          <pc:sldMk cId="622839799" sldId="262"/>
        </pc:sldMkLst>
        <pc:spChg chg="mod ord">
          <ac:chgData name="Roy, Somesh" userId="1acabf4b-f33c-4133-9f27-9eb78ba0ac66" providerId="ADAL" clId="{8A7932B7-C305-40E5-B508-CC22F6115DD4}" dt="2023-07-23T06:13:34.942" v="604" actId="26606"/>
          <ac:spMkLst>
            <pc:docMk/>
            <pc:sldMk cId="622839799" sldId="262"/>
            <ac:spMk id="2" creationId="{3E5EF030-22EE-D200-A739-E0BB84D2B0CD}"/>
          </ac:spMkLst>
        </pc:spChg>
        <pc:spChg chg="del mod ord">
          <ac:chgData name="Roy, Somesh" userId="1acabf4b-f33c-4133-9f27-9eb78ba0ac66" providerId="ADAL" clId="{8A7932B7-C305-40E5-B508-CC22F6115DD4}" dt="2023-07-23T06:11:50.683" v="558" actId="700"/>
          <ac:spMkLst>
            <pc:docMk/>
            <pc:sldMk cId="622839799" sldId="262"/>
            <ac:spMk id="3" creationId="{CF042134-58DE-75BE-E90F-ABEEF3431313}"/>
          </ac:spMkLst>
        </pc:spChg>
        <pc:spChg chg="add del mod ord">
          <ac:chgData name="Roy, Somesh" userId="1acabf4b-f33c-4133-9f27-9eb78ba0ac66" providerId="ADAL" clId="{8A7932B7-C305-40E5-B508-CC22F6115DD4}" dt="2023-07-23T06:12:21.072" v="592" actId="700"/>
          <ac:spMkLst>
            <pc:docMk/>
            <pc:sldMk cId="622839799" sldId="262"/>
            <ac:spMk id="4" creationId="{964654C8-ABA8-B554-E4DB-D8257E21FC7C}"/>
          </ac:spMkLst>
        </pc:spChg>
        <pc:spChg chg="add mod ord">
          <ac:chgData name="Roy, Somesh" userId="1acabf4b-f33c-4133-9f27-9eb78ba0ac66" providerId="ADAL" clId="{8A7932B7-C305-40E5-B508-CC22F6115DD4}" dt="2023-07-23T06:13:34.942" v="604" actId="26606"/>
          <ac:spMkLst>
            <pc:docMk/>
            <pc:sldMk cId="622839799" sldId="262"/>
            <ac:spMk id="5" creationId="{2774BA42-AC06-9880-0BD1-0FAC29276180}"/>
          </ac:spMkLst>
        </pc:spChg>
        <pc:spChg chg="add del">
          <ac:chgData name="Roy, Somesh" userId="1acabf4b-f33c-4133-9f27-9eb78ba0ac66" providerId="ADAL" clId="{8A7932B7-C305-40E5-B508-CC22F6115DD4}" dt="2023-07-23T06:13:34.934" v="603" actId="26606"/>
          <ac:spMkLst>
            <pc:docMk/>
            <pc:sldMk cId="622839799" sldId="262"/>
            <ac:spMk id="10" creationId="{BAD76F3E-3A97-486B-B402-44400A8B9173}"/>
          </ac:spMkLst>
        </pc:spChg>
        <pc:spChg chg="add del">
          <ac:chgData name="Roy, Somesh" userId="1acabf4b-f33c-4133-9f27-9eb78ba0ac66" providerId="ADAL" clId="{8A7932B7-C305-40E5-B508-CC22F6115DD4}" dt="2023-07-23T06:13:34.934" v="603" actId="26606"/>
          <ac:spMkLst>
            <pc:docMk/>
            <pc:sldMk cId="622839799" sldId="262"/>
            <ac:spMk id="12" creationId="{391F6B52-91F4-4AEB-B6DB-29FEBCF28C8B}"/>
          </ac:spMkLst>
        </pc:spChg>
        <pc:spChg chg="add del">
          <ac:chgData name="Roy, Somesh" userId="1acabf4b-f33c-4133-9f27-9eb78ba0ac66" providerId="ADAL" clId="{8A7932B7-C305-40E5-B508-CC22F6115DD4}" dt="2023-07-23T06:13:34.934" v="603" actId="26606"/>
          <ac:spMkLst>
            <pc:docMk/>
            <pc:sldMk cId="622839799" sldId="262"/>
            <ac:spMk id="14" creationId="{2CD6F061-7C53-44F4-9794-953DB70A451B}"/>
          </ac:spMkLst>
        </pc:spChg>
        <pc:spChg chg="add">
          <ac:chgData name="Roy, Somesh" userId="1acabf4b-f33c-4133-9f27-9eb78ba0ac66" providerId="ADAL" clId="{8A7932B7-C305-40E5-B508-CC22F6115DD4}" dt="2023-07-23T06:13:34.942" v="604" actId="26606"/>
          <ac:spMkLst>
            <pc:docMk/>
            <pc:sldMk cId="622839799" sldId="262"/>
            <ac:spMk id="16" creationId="{943CAA20-3569-4189-9E48-239A229A86CA}"/>
          </ac:spMkLst>
        </pc:spChg>
        <pc:spChg chg="add">
          <ac:chgData name="Roy, Somesh" userId="1acabf4b-f33c-4133-9f27-9eb78ba0ac66" providerId="ADAL" clId="{8A7932B7-C305-40E5-B508-CC22F6115DD4}" dt="2023-07-23T06:13:34.942" v="604" actId="26606"/>
          <ac:spMkLst>
            <pc:docMk/>
            <pc:sldMk cId="622839799" sldId="262"/>
            <ac:spMk id="17" creationId="{DA542B6D-E775-4832-91DC-2D20F857813A}"/>
          </ac:spMkLst>
        </pc:spChg>
      </pc:sldChg>
      <pc:sldChg chg="del">
        <pc:chgData name="Roy, Somesh" userId="1acabf4b-f33c-4133-9f27-9eb78ba0ac66" providerId="ADAL" clId="{8A7932B7-C305-40E5-B508-CC22F6115DD4}" dt="2023-07-23T06:04:26.195" v="0" actId="47"/>
        <pc:sldMkLst>
          <pc:docMk/>
          <pc:sldMk cId="1229150662" sldId="262"/>
        </pc:sldMkLst>
      </pc:sldChg>
      <pc:sldChg chg="addSp delSp modSp add mod setBg">
        <pc:chgData name="Roy, Somesh" userId="1acabf4b-f33c-4133-9f27-9eb78ba0ac66" providerId="ADAL" clId="{8A7932B7-C305-40E5-B508-CC22F6115DD4}" dt="2023-07-24T05:18:02.070" v="3620" actId="20577"/>
        <pc:sldMkLst>
          <pc:docMk/>
          <pc:sldMk cId="94667389" sldId="263"/>
        </pc:sldMkLst>
        <pc:spChg chg="mod">
          <ac:chgData name="Roy, Somesh" userId="1acabf4b-f33c-4133-9f27-9eb78ba0ac66" providerId="ADAL" clId="{8A7932B7-C305-40E5-B508-CC22F6115DD4}" dt="2023-07-24T05:17:28.915" v="3543" actId="26606"/>
          <ac:spMkLst>
            <pc:docMk/>
            <pc:sldMk cId="94667389" sldId="263"/>
            <ac:spMk id="2" creationId="{05606DA1-28BE-F7DA-A3F3-1058BC341F67}"/>
          </ac:spMkLst>
        </pc:spChg>
        <pc:spChg chg="mod">
          <ac:chgData name="Roy, Somesh" userId="1acabf4b-f33c-4133-9f27-9eb78ba0ac66" providerId="ADAL" clId="{8A7932B7-C305-40E5-B508-CC22F6115DD4}" dt="2023-07-24T05:18:02.070" v="3620" actId="20577"/>
          <ac:spMkLst>
            <pc:docMk/>
            <pc:sldMk cId="94667389" sldId="263"/>
            <ac:spMk id="3" creationId="{E07B8AD8-131D-208E-54BC-6EDCEF1F806C}"/>
          </ac:spMkLst>
        </pc:spChg>
        <pc:spChg chg="add del">
          <ac:chgData name="Roy, Somesh" userId="1acabf4b-f33c-4133-9f27-9eb78ba0ac66" providerId="ADAL" clId="{8A7932B7-C305-40E5-B508-CC22F6115DD4}" dt="2023-07-23T06:19:00.673" v="928" actId="26606"/>
          <ac:spMkLst>
            <pc:docMk/>
            <pc:sldMk cId="94667389" sldId="263"/>
            <ac:spMk id="9" creationId="{8108D317-7CBD-4897-BD1F-959436D2A3BE}"/>
          </ac:spMkLst>
        </pc:spChg>
        <pc:spChg chg="add del">
          <ac:chgData name="Roy, Somesh" userId="1acabf4b-f33c-4133-9f27-9eb78ba0ac66" providerId="ADAL" clId="{8A7932B7-C305-40E5-B508-CC22F6115DD4}" dt="2023-07-23T06:19:00.673" v="928" actId="26606"/>
          <ac:spMkLst>
            <pc:docMk/>
            <pc:sldMk cId="94667389" sldId="263"/>
            <ac:spMk id="11" creationId="{D6297641-8B9F-4767-9606-8A11313227BF}"/>
          </ac:spMkLst>
        </pc:spChg>
        <pc:spChg chg="add del">
          <ac:chgData name="Roy, Somesh" userId="1acabf4b-f33c-4133-9f27-9eb78ba0ac66" providerId="ADAL" clId="{8A7932B7-C305-40E5-B508-CC22F6115DD4}" dt="2023-07-23T06:19:00.673" v="928" actId="26606"/>
          <ac:spMkLst>
            <pc:docMk/>
            <pc:sldMk cId="94667389" sldId="263"/>
            <ac:spMk id="13" creationId="{D8F3CA65-EA00-46B4-9616-39E6853F7BED}"/>
          </ac:spMkLst>
        </pc:spChg>
        <pc:spChg chg="add del">
          <ac:chgData name="Roy, Somesh" userId="1acabf4b-f33c-4133-9f27-9eb78ba0ac66" providerId="ADAL" clId="{8A7932B7-C305-40E5-B508-CC22F6115DD4}" dt="2023-07-23T06:19:10.653" v="932" actId="26606"/>
          <ac:spMkLst>
            <pc:docMk/>
            <pc:sldMk cId="94667389" sldId="263"/>
            <ac:spMk id="18" creationId="{8108D317-7CBD-4897-BD1F-959436D2A3BE}"/>
          </ac:spMkLst>
        </pc:spChg>
        <pc:spChg chg="add del">
          <ac:chgData name="Roy, Somesh" userId="1acabf4b-f33c-4133-9f27-9eb78ba0ac66" providerId="ADAL" clId="{8A7932B7-C305-40E5-B508-CC22F6115DD4}" dt="2023-07-23T06:19:10.653" v="932" actId="26606"/>
          <ac:spMkLst>
            <pc:docMk/>
            <pc:sldMk cId="94667389" sldId="263"/>
            <ac:spMk id="20" creationId="{D6297641-8B9F-4767-9606-8A11313227BF}"/>
          </ac:spMkLst>
        </pc:spChg>
        <pc:spChg chg="add del">
          <ac:chgData name="Roy, Somesh" userId="1acabf4b-f33c-4133-9f27-9eb78ba0ac66" providerId="ADAL" clId="{8A7932B7-C305-40E5-B508-CC22F6115DD4}" dt="2023-07-23T06:19:10.653" v="932" actId="26606"/>
          <ac:spMkLst>
            <pc:docMk/>
            <pc:sldMk cId="94667389" sldId="263"/>
            <ac:spMk id="21" creationId="{D8F3CA65-EA00-46B4-9616-39E6853F7BED}"/>
          </ac:spMkLst>
        </pc:spChg>
        <pc:spChg chg="add del">
          <ac:chgData name="Roy, Somesh" userId="1acabf4b-f33c-4133-9f27-9eb78ba0ac66" providerId="ADAL" clId="{8A7932B7-C305-40E5-B508-CC22F6115DD4}" dt="2023-07-24T05:17:28.915" v="3543" actId="26606"/>
          <ac:spMkLst>
            <pc:docMk/>
            <pc:sldMk cId="94667389" sldId="263"/>
            <ac:spMk id="29" creationId="{2B97F24A-32CE-4C1C-A50D-3016B394DCFB}"/>
          </ac:spMkLst>
        </pc:spChg>
        <pc:spChg chg="add del">
          <ac:chgData name="Roy, Somesh" userId="1acabf4b-f33c-4133-9f27-9eb78ba0ac66" providerId="ADAL" clId="{8A7932B7-C305-40E5-B508-CC22F6115DD4}" dt="2023-07-24T05:17:28.915" v="3543" actId="26606"/>
          <ac:spMkLst>
            <pc:docMk/>
            <pc:sldMk cId="94667389" sldId="263"/>
            <ac:spMk id="31" creationId="{CD8B4F24-440B-49E9-B85D-733523DC064B}"/>
          </ac:spMkLst>
        </pc:spChg>
        <pc:spChg chg="add del">
          <ac:chgData name="Roy, Somesh" userId="1acabf4b-f33c-4133-9f27-9eb78ba0ac66" providerId="ADAL" clId="{8A7932B7-C305-40E5-B508-CC22F6115DD4}" dt="2023-07-24T05:17:25.887" v="3540" actId="26606"/>
          <ac:spMkLst>
            <pc:docMk/>
            <pc:sldMk cId="94667389" sldId="263"/>
            <ac:spMk id="41" creationId="{F9EC3F91-A75C-4F74-867E-E4C28C13546B}"/>
          </ac:spMkLst>
        </pc:spChg>
        <pc:spChg chg="add del">
          <ac:chgData name="Roy, Somesh" userId="1acabf4b-f33c-4133-9f27-9eb78ba0ac66" providerId="ADAL" clId="{8A7932B7-C305-40E5-B508-CC22F6115DD4}" dt="2023-07-24T05:17:25.887" v="3540" actId="26606"/>
          <ac:spMkLst>
            <pc:docMk/>
            <pc:sldMk cId="94667389" sldId="263"/>
            <ac:spMk id="45" creationId="{8181FC64-B306-4821-98E2-780662EFC486}"/>
          </ac:spMkLst>
        </pc:spChg>
        <pc:spChg chg="add del">
          <ac:chgData name="Roy, Somesh" userId="1acabf4b-f33c-4133-9f27-9eb78ba0ac66" providerId="ADAL" clId="{8A7932B7-C305-40E5-B508-CC22F6115DD4}" dt="2023-07-24T05:17:25.887" v="3540" actId="26606"/>
          <ac:spMkLst>
            <pc:docMk/>
            <pc:sldMk cId="94667389" sldId="263"/>
            <ac:spMk id="47" creationId="{5871FC61-DD4E-47D4-81FD-8A7E7D12B371}"/>
          </ac:spMkLst>
        </pc:spChg>
        <pc:spChg chg="add del">
          <ac:chgData name="Roy, Somesh" userId="1acabf4b-f33c-4133-9f27-9eb78ba0ac66" providerId="ADAL" clId="{8A7932B7-C305-40E5-B508-CC22F6115DD4}" dt="2023-07-24T05:17:25.887" v="3540" actId="26606"/>
          <ac:spMkLst>
            <pc:docMk/>
            <pc:sldMk cId="94667389" sldId="263"/>
            <ac:spMk id="48" creationId="{829A1E2C-5AC8-40FC-99E9-832069D39792}"/>
          </ac:spMkLst>
        </pc:spChg>
        <pc:spChg chg="add del">
          <ac:chgData name="Roy, Somesh" userId="1acabf4b-f33c-4133-9f27-9eb78ba0ac66" providerId="ADAL" clId="{8A7932B7-C305-40E5-B508-CC22F6115DD4}" dt="2023-07-24T05:17:28.905" v="3542" actId="26606"/>
          <ac:spMkLst>
            <pc:docMk/>
            <pc:sldMk cId="94667389" sldId="263"/>
            <ac:spMk id="50" creationId="{8FC9BE17-9A7B-462D-AE50-3D8777387304}"/>
          </ac:spMkLst>
        </pc:spChg>
        <pc:spChg chg="add del">
          <ac:chgData name="Roy, Somesh" userId="1acabf4b-f33c-4133-9f27-9eb78ba0ac66" providerId="ADAL" clId="{8A7932B7-C305-40E5-B508-CC22F6115DD4}" dt="2023-07-24T05:17:28.905" v="3542" actId="26606"/>
          <ac:spMkLst>
            <pc:docMk/>
            <pc:sldMk cId="94667389" sldId="263"/>
            <ac:spMk id="52" creationId="{3EBE8569-6AEC-4B8C-8D53-2DE337CDBA65}"/>
          </ac:spMkLst>
        </pc:spChg>
        <pc:spChg chg="add del">
          <ac:chgData name="Roy, Somesh" userId="1acabf4b-f33c-4133-9f27-9eb78ba0ac66" providerId="ADAL" clId="{8A7932B7-C305-40E5-B508-CC22F6115DD4}" dt="2023-07-24T05:17:28.905" v="3542" actId="26606"/>
          <ac:spMkLst>
            <pc:docMk/>
            <pc:sldMk cId="94667389" sldId="263"/>
            <ac:spMk id="53" creationId="{55D4142C-5077-457F-A6AD-3FECFDB39685}"/>
          </ac:spMkLst>
        </pc:spChg>
        <pc:spChg chg="add del">
          <ac:chgData name="Roy, Somesh" userId="1acabf4b-f33c-4133-9f27-9eb78ba0ac66" providerId="ADAL" clId="{8A7932B7-C305-40E5-B508-CC22F6115DD4}" dt="2023-07-24T05:17:28.905" v="3542" actId="26606"/>
          <ac:spMkLst>
            <pc:docMk/>
            <pc:sldMk cId="94667389" sldId="263"/>
            <ac:spMk id="54" creationId="{7A5F0580-5EE9-419F-96EE-B6529EF6E7D0}"/>
          </ac:spMkLst>
        </pc:spChg>
        <pc:spChg chg="add">
          <ac:chgData name="Roy, Somesh" userId="1acabf4b-f33c-4133-9f27-9eb78ba0ac66" providerId="ADAL" clId="{8A7932B7-C305-40E5-B508-CC22F6115DD4}" dt="2023-07-24T05:17:28.915" v="3543" actId="26606"/>
          <ac:spMkLst>
            <pc:docMk/>
            <pc:sldMk cId="94667389" sldId="263"/>
            <ac:spMk id="56" creationId="{23E547B5-89CF-4EC0-96DE-25771AED0799}"/>
          </ac:spMkLst>
        </pc:spChg>
        <pc:spChg chg="add">
          <ac:chgData name="Roy, Somesh" userId="1acabf4b-f33c-4133-9f27-9eb78ba0ac66" providerId="ADAL" clId="{8A7932B7-C305-40E5-B508-CC22F6115DD4}" dt="2023-07-24T05:17:28.915" v="3543" actId="26606"/>
          <ac:spMkLst>
            <pc:docMk/>
            <pc:sldMk cId="94667389" sldId="263"/>
            <ac:spMk id="57" creationId="{3F0B8CEB-8279-4E5E-A0CE-1FC9F71736F2}"/>
          </ac:spMkLst>
        </pc:spChg>
        <pc:picChg chg="add del">
          <ac:chgData name="Roy, Somesh" userId="1acabf4b-f33c-4133-9f27-9eb78ba0ac66" providerId="ADAL" clId="{8A7932B7-C305-40E5-B508-CC22F6115DD4}" dt="2023-07-23T06:19:00.673" v="928" actId="26606"/>
          <ac:picMkLst>
            <pc:docMk/>
            <pc:sldMk cId="94667389" sldId="263"/>
            <ac:picMk id="5" creationId="{B8C998E7-E1CE-FE0F-99F3-9D9E5C611BFD}"/>
          </ac:picMkLst>
        </pc:picChg>
        <pc:picChg chg="add del">
          <ac:chgData name="Roy, Somesh" userId="1acabf4b-f33c-4133-9f27-9eb78ba0ac66" providerId="ADAL" clId="{8A7932B7-C305-40E5-B508-CC22F6115DD4}" dt="2023-07-23T06:19:07.588" v="930" actId="26606"/>
          <ac:picMkLst>
            <pc:docMk/>
            <pc:sldMk cId="94667389" sldId="263"/>
            <ac:picMk id="16" creationId="{59D9F67E-F34C-A8DC-E3F4-8EBDEF4DE3E4}"/>
          </ac:picMkLst>
        </pc:picChg>
        <pc:picChg chg="add del">
          <ac:chgData name="Roy, Somesh" userId="1acabf4b-f33c-4133-9f27-9eb78ba0ac66" providerId="ADAL" clId="{8A7932B7-C305-40E5-B508-CC22F6115DD4}" dt="2023-07-23T06:19:10.653" v="932" actId="26606"/>
          <ac:picMkLst>
            <pc:docMk/>
            <pc:sldMk cId="94667389" sldId="263"/>
            <ac:picMk id="19" creationId="{B8C998E7-E1CE-FE0F-99F3-9D9E5C611BFD}"/>
          </ac:picMkLst>
        </pc:picChg>
        <pc:picChg chg="add del mod">
          <ac:chgData name="Roy, Somesh" userId="1acabf4b-f33c-4133-9f27-9eb78ba0ac66" providerId="ADAL" clId="{8A7932B7-C305-40E5-B508-CC22F6115DD4}" dt="2023-07-24T05:15:44.931" v="3413" actId="478"/>
          <ac:picMkLst>
            <pc:docMk/>
            <pc:sldMk cId="94667389" sldId="263"/>
            <ac:picMk id="24" creationId="{59D9F67E-F34C-A8DC-E3F4-8EBDEF4DE3E4}"/>
          </ac:picMkLst>
        </pc:picChg>
        <pc:picChg chg="add del">
          <ac:chgData name="Roy, Somesh" userId="1acabf4b-f33c-4133-9f27-9eb78ba0ac66" providerId="ADAL" clId="{8A7932B7-C305-40E5-B508-CC22F6115DD4}" dt="2023-07-24T05:17:16.131" v="3534" actId="26606"/>
          <ac:picMkLst>
            <pc:docMk/>
            <pc:sldMk cId="94667389" sldId="263"/>
            <ac:picMk id="33" creationId="{20CE3725-369A-6470-5673-89EC3B7F2AC3}"/>
          </ac:picMkLst>
        </pc:picChg>
        <pc:picChg chg="add del">
          <ac:chgData name="Roy, Somesh" userId="1acabf4b-f33c-4133-9f27-9eb78ba0ac66" providerId="ADAL" clId="{8A7932B7-C305-40E5-B508-CC22F6115DD4}" dt="2023-07-24T05:17:20.156" v="3536" actId="26606"/>
          <ac:picMkLst>
            <pc:docMk/>
            <pc:sldMk cId="94667389" sldId="263"/>
            <ac:picMk id="40" creationId="{823EDECC-9BED-5702-1180-62C934984CF0}"/>
          </ac:picMkLst>
        </pc:picChg>
        <pc:picChg chg="add del">
          <ac:chgData name="Roy, Somesh" userId="1acabf4b-f33c-4133-9f27-9eb78ba0ac66" providerId="ADAL" clId="{8A7932B7-C305-40E5-B508-CC22F6115DD4}" dt="2023-07-24T05:17:24.179" v="3538" actId="26606"/>
          <ac:picMkLst>
            <pc:docMk/>
            <pc:sldMk cId="94667389" sldId="263"/>
            <ac:picMk id="42" creationId="{6A6C259A-F319-F32A-E134-0AB75C43282C}"/>
          </ac:picMkLst>
        </pc:picChg>
        <pc:picChg chg="add del">
          <ac:chgData name="Roy, Somesh" userId="1acabf4b-f33c-4133-9f27-9eb78ba0ac66" providerId="ADAL" clId="{8A7932B7-C305-40E5-B508-CC22F6115DD4}" dt="2023-07-24T05:17:25.887" v="3540" actId="26606"/>
          <ac:picMkLst>
            <pc:docMk/>
            <pc:sldMk cId="94667389" sldId="263"/>
            <ac:picMk id="46" creationId="{E0388444-0C1F-F6DC-5B8C-CFAFCAAE61B3}"/>
          </ac:picMkLst>
        </pc:picChg>
        <pc:picChg chg="add del">
          <ac:chgData name="Roy, Somesh" userId="1acabf4b-f33c-4133-9f27-9eb78ba0ac66" providerId="ADAL" clId="{8A7932B7-C305-40E5-B508-CC22F6115DD4}" dt="2023-07-24T05:17:28.905" v="3542" actId="26606"/>
          <ac:picMkLst>
            <pc:docMk/>
            <pc:sldMk cId="94667389" sldId="263"/>
            <ac:picMk id="51" creationId="{11DCDA76-9512-1E69-EDCD-3FE66FC56C26}"/>
          </ac:picMkLst>
        </pc:picChg>
        <pc:picChg chg="add">
          <ac:chgData name="Roy, Somesh" userId="1acabf4b-f33c-4133-9f27-9eb78ba0ac66" providerId="ADAL" clId="{8A7932B7-C305-40E5-B508-CC22F6115DD4}" dt="2023-07-24T05:17:28.915" v="3543" actId="26606"/>
          <ac:picMkLst>
            <pc:docMk/>
            <pc:sldMk cId="94667389" sldId="263"/>
            <ac:picMk id="58" creationId="{B771E737-829A-0102-8612-85804D35CE7B}"/>
          </ac:picMkLst>
        </pc:picChg>
        <pc:cxnChg chg="add del">
          <ac:chgData name="Roy, Somesh" userId="1acabf4b-f33c-4133-9f27-9eb78ba0ac66" providerId="ADAL" clId="{8A7932B7-C305-40E5-B508-CC22F6115DD4}" dt="2023-07-23T06:19:07.588" v="930" actId="26606"/>
          <ac:cxnSpMkLst>
            <pc:docMk/>
            <pc:sldMk cId="94667389" sldId="263"/>
            <ac:cxnSpMk id="15" creationId="{1503BFE4-729B-D9D0-C17B-501E6AF1127A}"/>
          </ac:cxnSpMkLst>
        </pc:cxnChg>
        <pc:cxnChg chg="add del">
          <ac:chgData name="Roy, Somesh" userId="1acabf4b-f33c-4133-9f27-9eb78ba0ac66" providerId="ADAL" clId="{8A7932B7-C305-40E5-B508-CC22F6115DD4}" dt="2023-07-23T06:21:29.932" v="1083" actId="26606"/>
          <ac:cxnSpMkLst>
            <pc:docMk/>
            <pc:sldMk cId="94667389" sldId="263"/>
            <ac:cxnSpMk id="23" creationId="{1503BFE4-729B-D9D0-C17B-501E6AF1127A}"/>
          </ac:cxnSpMkLst>
        </pc:cxnChg>
        <pc:cxnChg chg="add del">
          <ac:chgData name="Roy, Somesh" userId="1acabf4b-f33c-4133-9f27-9eb78ba0ac66" providerId="ADAL" clId="{8A7932B7-C305-40E5-B508-CC22F6115DD4}" dt="2023-07-24T05:17:16.131" v="3534" actId="26606"/>
          <ac:cxnSpMkLst>
            <pc:docMk/>
            <pc:sldMk cId="94667389" sldId="263"/>
            <ac:cxnSpMk id="37" creationId="{249EDD1B-F94D-B4E6-ACAA-566B9A26FDE3}"/>
          </ac:cxnSpMkLst>
        </pc:cxnChg>
        <pc:cxnChg chg="add del">
          <ac:chgData name="Roy, Somesh" userId="1acabf4b-f33c-4133-9f27-9eb78ba0ac66" providerId="ADAL" clId="{8A7932B7-C305-40E5-B508-CC22F6115DD4}" dt="2023-07-24T05:17:20.156" v="3536" actId="26606"/>
          <ac:cxnSpMkLst>
            <pc:docMk/>
            <pc:sldMk cId="94667389" sldId="263"/>
            <ac:cxnSpMk id="39" creationId="{37C77032-C865-6057-7D7A-E2743CFA20F9}"/>
          </ac:cxnSpMkLst>
        </pc:cxnChg>
        <pc:cxnChg chg="add del">
          <ac:chgData name="Roy, Somesh" userId="1acabf4b-f33c-4133-9f27-9eb78ba0ac66" providerId="ADAL" clId="{8A7932B7-C305-40E5-B508-CC22F6115DD4}" dt="2023-07-24T05:17:24.179" v="3538" actId="26606"/>
          <ac:cxnSpMkLst>
            <pc:docMk/>
            <pc:sldMk cId="94667389" sldId="263"/>
            <ac:cxnSpMk id="43" creationId="{249EDD1B-F94D-B4E6-ACAA-566B9A26FDE3}"/>
          </ac:cxnSpMkLst>
        </pc:cxnChg>
      </pc:sldChg>
      <pc:sldChg chg="del">
        <pc:chgData name="Roy, Somesh" userId="1acabf4b-f33c-4133-9f27-9eb78ba0ac66" providerId="ADAL" clId="{8A7932B7-C305-40E5-B508-CC22F6115DD4}" dt="2023-07-23T06:04:26.195" v="0" actId="47"/>
        <pc:sldMkLst>
          <pc:docMk/>
          <pc:sldMk cId="4257350961" sldId="263"/>
        </pc:sldMkLst>
      </pc:sldChg>
      <pc:sldChg chg="addSp delSp modSp new mod setBg modAnim modNotesTx">
        <pc:chgData name="Roy, Somesh" userId="1acabf4b-f33c-4133-9f27-9eb78ba0ac66" providerId="ADAL" clId="{8A7932B7-C305-40E5-B508-CC22F6115DD4}" dt="2023-07-24T05:38:19.402" v="4604" actId="108"/>
        <pc:sldMkLst>
          <pc:docMk/>
          <pc:sldMk cId="1891088690" sldId="264"/>
        </pc:sldMkLst>
        <pc:spChg chg="mod">
          <ac:chgData name="Roy, Somesh" userId="1acabf4b-f33c-4133-9f27-9eb78ba0ac66" providerId="ADAL" clId="{8A7932B7-C305-40E5-B508-CC22F6115DD4}" dt="2023-07-24T05:37:19.130" v="4599" actId="26606"/>
          <ac:spMkLst>
            <pc:docMk/>
            <pc:sldMk cId="1891088690" sldId="264"/>
            <ac:spMk id="2" creationId="{DF74CAE8-AA50-68FF-B223-58A82F58BC50}"/>
          </ac:spMkLst>
        </pc:spChg>
        <pc:spChg chg="add del mod">
          <ac:chgData name="Roy, Somesh" userId="1acabf4b-f33c-4133-9f27-9eb78ba0ac66" providerId="ADAL" clId="{8A7932B7-C305-40E5-B508-CC22F6115DD4}" dt="2023-07-24T05:38:19.402" v="4604" actId="108"/>
          <ac:spMkLst>
            <pc:docMk/>
            <pc:sldMk cId="1891088690" sldId="264"/>
            <ac:spMk id="3" creationId="{0BB414A5-8CEB-F16B-2DC4-FF99692A3F65}"/>
          </ac:spMkLst>
        </pc:spChg>
        <pc:spChg chg="add del">
          <ac:chgData name="Roy, Somesh" userId="1acabf4b-f33c-4133-9f27-9eb78ba0ac66" providerId="ADAL" clId="{8A7932B7-C305-40E5-B508-CC22F6115DD4}" dt="2023-07-24T05:30:16.326" v="4186" actId="26606"/>
          <ac:spMkLst>
            <pc:docMk/>
            <pc:sldMk cId="1891088690" sldId="264"/>
            <ac:spMk id="8" creationId="{100EDD19-6802-4EC3-95CE-CFFAB042CFD6}"/>
          </ac:spMkLst>
        </pc:spChg>
        <pc:spChg chg="add del">
          <ac:chgData name="Roy, Somesh" userId="1acabf4b-f33c-4133-9f27-9eb78ba0ac66" providerId="ADAL" clId="{8A7932B7-C305-40E5-B508-CC22F6115DD4}" dt="2023-07-23T06:21:09.658" v="1081" actId="26606"/>
          <ac:spMkLst>
            <pc:docMk/>
            <pc:sldMk cId="1891088690" sldId="264"/>
            <ac:spMk id="9" creationId="{44AD29B6-BF3B-4407-9E75-52DF8E3B29F1}"/>
          </ac:spMkLst>
        </pc:spChg>
        <pc:spChg chg="add del">
          <ac:chgData name="Roy, Somesh" userId="1acabf4b-f33c-4133-9f27-9eb78ba0ac66" providerId="ADAL" clId="{8A7932B7-C305-40E5-B508-CC22F6115DD4}" dt="2023-07-24T05:30:16.326" v="4186" actId="26606"/>
          <ac:spMkLst>
            <pc:docMk/>
            <pc:sldMk cId="1891088690" sldId="264"/>
            <ac:spMk id="10" creationId="{DB17E863-922E-4C26-BD64-E8FD41D28661}"/>
          </ac:spMkLst>
        </pc:spChg>
        <pc:spChg chg="add mod">
          <ac:chgData name="Roy, Somesh" userId="1acabf4b-f33c-4133-9f27-9eb78ba0ac66" providerId="ADAL" clId="{8A7932B7-C305-40E5-B508-CC22F6115DD4}" dt="2023-07-24T05:33:32.533" v="4239" actId="164"/>
          <ac:spMkLst>
            <pc:docMk/>
            <pc:sldMk cId="1891088690" sldId="264"/>
            <ac:spMk id="11" creationId="{019B389D-D237-AE12-0DFB-659E67C8B0CF}"/>
          </ac:spMkLst>
        </pc:spChg>
        <pc:spChg chg="add del">
          <ac:chgData name="Roy, Somesh" userId="1acabf4b-f33c-4133-9f27-9eb78ba0ac66" providerId="ADAL" clId="{8A7932B7-C305-40E5-B508-CC22F6115DD4}" dt="2023-07-23T06:21:09.658" v="1081" actId="26606"/>
          <ac:spMkLst>
            <pc:docMk/>
            <pc:sldMk cId="1891088690" sldId="264"/>
            <ac:spMk id="11" creationId="{55F8BA08-3E38-4B70-B93A-74F08E092206}"/>
          </ac:spMkLst>
        </pc:spChg>
        <pc:spChg chg="add mod">
          <ac:chgData name="Roy, Somesh" userId="1acabf4b-f33c-4133-9f27-9eb78ba0ac66" providerId="ADAL" clId="{8A7932B7-C305-40E5-B508-CC22F6115DD4}" dt="2023-07-24T05:33:32.533" v="4239" actId="164"/>
          <ac:spMkLst>
            <pc:docMk/>
            <pc:sldMk cId="1891088690" sldId="264"/>
            <ac:spMk id="12" creationId="{51B9A21F-6A59-D43D-B366-A291D98B469A}"/>
          </ac:spMkLst>
        </pc:spChg>
        <pc:spChg chg="add del">
          <ac:chgData name="Roy, Somesh" userId="1acabf4b-f33c-4133-9f27-9eb78ba0ac66" providerId="ADAL" clId="{8A7932B7-C305-40E5-B508-CC22F6115DD4}" dt="2023-07-23T06:21:09.658" v="1081" actId="26606"/>
          <ac:spMkLst>
            <pc:docMk/>
            <pc:sldMk cId="1891088690" sldId="264"/>
            <ac:spMk id="13" creationId="{357F1B33-79AB-4A71-8CEC-4546D709B8C8}"/>
          </ac:spMkLst>
        </pc:spChg>
        <pc:spChg chg="add del">
          <ac:chgData name="Roy, Somesh" userId="1acabf4b-f33c-4133-9f27-9eb78ba0ac66" providerId="ADAL" clId="{8A7932B7-C305-40E5-B508-CC22F6115DD4}" dt="2023-07-24T05:37:19.130" v="4599" actId="26606"/>
          <ac:spMkLst>
            <pc:docMk/>
            <pc:sldMk cId="1891088690" sldId="264"/>
            <ac:spMk id="15" creationId="{2B97F24A-32CE-4C1C-A50D-3016B394DCFB}"/>
          </ac:spMkLst>
        </pc:spChg>
        <pc:spChg chg="add del">
          <ac:chgData name="Roy, Somesh" userId="1acabf4b-f33c-4133-9f27-9eb78ba0ac66" providerId="ADAL" clId="{8A7932B7-C305-40E5-B508-CC22F6115DD4}" dt="2023-07-24T05:37:19.130" v="4599" actId="26606"/>
          <ac:spMkLst>
            <pc:docMk/>
            <pc:sldMk cId="1891088690" sldId="264"/>
            <ac:spMk id="17" creationId="{CD8B4F24-440B-49E9-B85D-733523DC064B}"/>
          </ac:spMkLst>
        </pc:spChg>
        <pc:spChg chg="add del">
          <ac:chgData name="Roy, Somesh" userId="1acabf4b-f33c-4133-9f27-9eb78ba0ac66" providerId="ADAL" clId="{8A7932B7-C305-40E5-B508-CC22F6115DD4}" dt="2023-07-24T05:37:06.869" v="4594" actId="26606"/>
          <ac:spMkLst>
            <pc:docMk/>
            <pc:sldMk cId="1891088690" sldId="264"/>
            <ac:spMk id="22" creationId="{DBC6133C-0615-4CE4-9132-37E609A9BDFA}"/>
          </ac:spMkLst>
        </pc:spChg>
        <pc:spChg chg="add del">
          <ac:chgData name="Roy, Somesh" userId="1acabf4b-f33c-4133-9f27-9eb78ba0ac66" providerId="ADAL" clId="{8A7932B7-C305-40E5-B508-CC22F6115DD4}" dt="2023-07-24T05:37:06.869" v="4594" actId="26606"/>
          <ac:spMkLst>
            <pc:docMk/>
            <pc:sldMk cId="1891088690" sldId="264"/>
            <ac:spMk id="24" creationId="{169CC832-2974-4E8D-90ED-3E2941BA7336}"/>
          </ac:spMkLst>
        </pc:spChg>
        <pc:spChg chg="add del">
          <ac:chgData name="Roy, Somesh" userId="1acabf4b-f33c-4133-9f27-9eb78ba0ac66" providerId="ADAL" clId="{8A7932B7-C305-40E5-B508-CC22F6115DD4}" dt="2023-07-24T05:37:06.869" v="4594" actId="26606"/>
          <ac:spMkLst>
            <pc:docMk/>
            <pc:sldMk cId="1891088690" sldId="264"/>
            <ac:spMk id="26" creationId="{55222F96-971A-4F90-B841-6BAB416C7AC1}"/>
          </ac:spMkLst>
        </pc:spChg>
        <pc:spChg chg="add del">
          <ac:chgData name="Roy, Somesh" userId="1acabf4b-f33c-4133-9f27-9eb78ba0ac66" providerId="ADAL" clId="{8A7932B7-C305-40E5-B508-CC22F6115DD4}" dt="2023-07-24T05:37:06.869" v="4594" actId="26606"/>
          <ac:spMkLst>
            <pc:docMk/>
            <pc:sldMk cId="1891088690" sldId="264"/>
            <ac:spMk id="28" creationId="{08980754-6F4B-43C9-B9BE-127B6BED6586}"/>
          </ac:spMkLst>
        </pc:spChg>
        <pc:spChg chg="add del">
          <ac:chgData name="Roy, Somesh" userId="1acabf4b-f33c-4133-9f27-9eb78ba0ac66" providerId="ADAL" clId="{8A7932B7-C305-40E5-B508-CC22F6115DD4}" dt="2023-07-24T05:37:06.869" v="4594" actId="26606"/>
          <ac:spMkLst>
            <pc:docMk/>
            <pc:sldMk cId="1891088690" sldId="264"/>
            <ac:spMk id="30" creationId="{2C1BBA94-3F40-40AA-8BB9-E69E25E537C1}"/>
          </ac:spMkLst>
        </pc:spChg>
        <pc:spChg chg="add del">
          <ac:chgData name="Roy, Somesh" userId="1acabf4b-f33c-4133-9f27-9eb78ba0ac66" providerId="ADAL" clId="{8A7932B7-C305-40E5-B508-CC22F6115DD4}" dt="2023-07-24T05:37:10.642" v="4596" actId="26606"/>
          <ac:spMkLst>
            <pc:docMk/>
            <pc:sldMk cId="1891088690" sldId="264"/>
            <ac:spMk id="32" creationId="{5116E49A-CA4D-4983-969D-19FE3C55F387}"/>
          </ac:spMkLst>
        </pc:spChg>
        <pc:spChg chg="add del">
          <ac:chgData name="Roy, Somesh" userId="1acabf4b-f33c-4133-9f27-9eb78ba0ac66" providerId="ADAL" clId="{8A7932B7-C305-40E5-B508-CC22F6115DD4}" dt="2023-07-24T05:37:10.642" v="4596" actId="26606"/>
          <ac:spMkLst>
            <pc:docMk/>
            <pc:sldMk cId="1891088690" sldId="264"/>
            <ac:spMk id="33" creationId="{57F6BDD4-E066-4008-8011-6CC31AEB4556}"/>
          </ac:spMkLst>
        </pc:spChg>
        <pc:spChg chg="add del">
          <ac:chgData name="Roy, Somesh" userId="1acabf4b-f33c-4133-9f27-9eb78ba0ac66" providerId="ADAL" clId="{8A7932B7-C305-40E5-B508-CC22F6115DD4}" dt="2023-07-24T05:37:10.642" v="4596" actId="26606"/>
          <ac:spMkLst>
            <pc:docMk/>
            <pc:sldMk cId="1891088690" sldId="264"/>
            <ac:spMk id="34" creationId="{2711A8FB-68FC-45FC-B01E-38F809E2D439}"/>
          </ac:spMkLst>
        </pc:spChg>
        <pc:spChg chg="add del">
          <ac:chgData name="Roy, Somesh" userId="1acabf4b-f33c-4133-9f27-9eb78ba0ac66" providerId="ADAL" clId="{8A7932B7-C305-40E5-B508-CC22F6115DD4}" dt="2023-07-24T05:37:10.642" v="4596" actId="26606"/>
          <ac:spMkLst>
            <pc:docMk/>
            <pc:sldMk cId="1891088690" sldId="264"/>
            <ac:spMk id="35" creationId="{281E2DF8-F6D8-4E5C-B76E-E082FD8C1FBD}"/>
          </ac:spMkLst>
        </pc:spChg>
        <pc:spChg chg="add del">
          <ac:chgData name="Roy, Somesh" userId="1acabf4b-f33c-4133-9f27-9eb78ba0ac66" providerId="ADAL" clId="{8A7932B7-C305-40E5-B508-CC22F6115DD4}" dt="2023-07-24T05:37:19.118" v="4598" actId="26606"/>
          <ac:spMkLst>
            <pc:docMk/>
            <pc:sldMk cId="1891088690" sldId="264"/>
            <ac:spMk id="37" creationId="{2B97F24A-32CE-4C1C-A50D-3016B394DCFB}"/>
          </ac:spMkLst>
        </pc:spChg>
        <pc:spChg chg="add del">
          <ac:chgData name="Roy, Somesh" userId="1acabf4b-f33c-4133-9f27-9eb78ba0ac66" providerId="ADAL" clId="{8A7932B7-C305-40E5-B508-CC22F6115DD4}" dt="2023-07-24T05:37:19.118" v="4598" actId="26606"/>
          <ac:spMkLst>
            <pc:docMk/>
            <pc:sldMk cId="1891088690" sldId="264"/>
            <ac:spMk id="38" creationId="{CD8B4F24-440B-49E9-B85D-733523DC064B}"/>
          </ac:spMkLst>
        </pc:spChg>
        <pc:spChg chg="add">
          <ac:chgData name="Roy, Somesh" userId="1acabf4b-f33c-4133-9f27-9eb78ba0ac66" providerId="ADAL" clId="{8A7932B7-C305-40E5-B508-CC22F6115DD4}" dt="2023-07-24T05:37:19.130" v="4599" actId="26606"/>
          <ac:spMkLst>
            <pc:docMk/>
            <pc:sldMk cId="1891088690" sldId="264"/>
            <ac:spMk id="40" creationId="{7ED7575E-88D2-B771-681D-46A7E55415DD}"/>
          </ac:spMkLst>
        </pc:spChg>
        <pc:grpChg chg="del">
          <ac:chgData name="Roy, Somesh" userId="1acabf4b-f33c-4133-9f27-9eb78ba0ac66" providerId="ADAL" clId="{8A7932B7-C305-40E5-B508-CC22F6115DD4}" dt="2023-07-24T05:30:00.260" v="4182" actId="478"/>
          <ac:grpSpMkLst>
            <pc:docMk/>
            <pc:sldMk cId="1891088690" sldId="264"/>
            <ac:grpSpMk id="6" creationId="{AEA88C82-6281-E578-62E5-99F276A60B2A}"/>
          </ac:grpSpMkLst>
        </pc:grpChg>
        <pc:grpChg chg="add mod">
          <ac:chgData name="Roy, Somesh" userId="1acabf4b-f33c-4133-9f27-9eb78ba0ac66" providerId="ADAL" clId="{8A7932B7-C305-40E5-B508-CC22F6115DD4}" dt="2023-07-24T05:37:19.130" v="4599" actId="26606"/>
          <ac:grpSpMkLst>
            <pc:docMk/>
            <pc:sldMk cId="1891088690" sldId="264"/>
            <ac:grpSpMk id="13" creationId="{0771444C-46E7-A4E2-A378-616F7581FCCD}"/>
          </ac:grpSpMkLst>
        </pc:grpChg>
        <pc:graphicFrameChg chg="add del">
          <ac:chgData name="Roy, Somesh" userId="1acabf4b-f33c-4133-9f27-9eb78ba0ac66" providerId="ADAL" clId="{8A7932B7-C305-40E5-B508-CC22F6115DD4}" dt="2023-07-23T06:21:09.658" v="1081" actId="26606"/>
          <ac:graphicFrameMkLst>
            <pc:docMk/>
            <pc:sldMk cId="1891088690" sldId="264"/>
            <ac:graphicFrameMk id="5" creationId="{6F8C5AEF-0EA7-6124-F996-460484A8D543}"/>
          </ac:graphicFrameMkLst>
        </pc:graphicFrameChg>
        <pc:picChg chg="add mod">
          <ac:chgData name="Roy, Somesh" userId="1acabf4b-f33c-4133-9f27-9eb78ba0ac66" providerId="ADAL" clId="{8A7932B7-C305-40E5-B508-CC22F6115DD4}" dt="2023-07-24T05:33:32.533" v="4239" actId="164"/>
          <ac:picMkLst>
            <pc:docMk/>
            <pc:sldMk cId="1891088690" sldId="264"/>
            <ac:picMk id="9" creationId="{89BE77C8-FA90-1FA3-2A15-1E0116C2FE6B}"/>
          </ac:picMkLst>
        </pc:picChg>
        <pc:cxnChg chg="add">
          <ac:chgData name="Roy, Somesh" userId="1acabf4b-f33c-4133-9f27-9eb78ba0ac66" providerId="ADAL" clId="{8A7932B7-C305-40E5-B508-CC22F6115DD4}" dt="2023-07-24T05:37:19.130" v="4599" actId="26606"/>
          <ac:cxnSpMkLst>
            <pc:docMk/>
            <pc:sldMk cId="1891088690" sldId="264"/>
            <ac:cxnSpMk id="41" creationId="{249EDD1B-F94D-B4E6-ACAA-566B9A26FDE3}"/>
          </ac:cxnSpMkLst>
        </pc:cxnChg>
      </pc:sldChg>
      <pc:sldChg chg="del">
        <pc:chgData name="Roy, Somesh" userId="1acabf4b-f33c-4133-9f27-9eb78ba0ac66" providerId="ADAL" clId="{8A7932B7-C305-40E5-B508-CC22F6115DD4}" dt="2023-07-23T06:04:26.195" v="0" actId="47"/>
        <pc:sldMkLst>
          <pc:docMk/>
          <pc:sldMk cId="2687896181" sldId="264"/>
        </pc:sldMkLst>
      </pc:sldChg>
      <pc:sldChg chg="del">
        <pc:chgData name="Roy, Somesh" userId="1acabf4b-f33c-4133-9f27-9eb78ba0ac66" providerId="ADAL" clId="{8A7932B7-C305-40E5-B508-CC22F6115DD4}" dt="2023-07-23T06:04:26.195" v="0" actId="47"/>
        <pc:sldMkLst>
          <pc:docMk/>
          <pc:sldMk cId="1158311950" sldId="265"/>
        </pc:sldMkLst>
      </pc:sldChg>
      <pc:sldChg chg="addSp delSp modSp new mod ord setBg addAnim delAnim">
        <pc:chgData name="Roy, Somesh" userId="1acabf4b-f33c-4133-9f27-9eb78ba0ac66" providerId="ADAL" clId="{8A7932B7-C305-40E5-B508-CC22F6115DD4}" dt="2023-07-24T00:19:48.635" v="2770"/>
        <pc:sldMkLst>
          <pc:docMk/>
          <pc:sldMk cId="2468509887" sldId="265"/>
        </pc:sldMkLst>
        <pc:spChg chg="mod">
          <ac:chgData name="Roy, Somesh" userId="1acabf4b-f33c-4133-9f27-9eb78ba0ac66" providerId="ADAL" clId="{8A7932B7-C305-40E5-B508-CC22F6115DD4}" dt="2023-07-23T06:25:53.630" v="1363" actId="26606"/>
          <ac:spMkLst>
            <pc:docMk/>
            <pc:sldMk cId="2468509887" sldId="265"/>
            <ac:spMk id="2" creationId="{51481284-442A-1487-2200-60D3F8AB48B3}"/>
          </ac:spMkLst>
        </pc:spChg>
        <pc:spChg chg="mod">
          <ac:chgData name="Roy, Somesh" userId="1acabf4b-f33c-4133-9f27-9eb78ba0ac66" providerId="ADAL" clId="{8A7932B7-C305-40E5-B508-CC22F6115DD4}" dt="2023-07-23T06:25:53.630" v="1363" actId="26606"/>
          <ac:spMkLst>
            <pc:docMk/>
            <pc:sldMk cId="2468509887" sldId="265"/>
            <ac:spMk id="3" creationId="{2AD4E06D-5935-30F2-2D46-39FF403B29CD}"/>
          </ac:spMkLst>
        </pc:spChg>
        <pc:spChg chg="add del">
          <ac:chgData name="Roy, Somesh" userId="1acabf4b-f33c-4133-9f27-9eb78ba0ac66" providerId="ADAL" clId="{8A7932B7-C305-40E5-B508-CC22F6115DD4}" dt="2023-07-23T06:25:53.624" v="1362" actId="26606"/>
          <ac:spMkLst>
            <pc:docMk/>
            <pc:sldMk cId="2468509887" sldId="265"/>
            <ac:spMk id="8" creationId="{4D24BFD5-D814-402B-B6C4-EEF6AE14B0F2}"/>
          </ac:spMkLst>
        </pc:spChg>
        <pc:spChg chg="add del">
          <ac:chgData name="Roy, Somesh" userId="1acabf4b-f33c-4133-9f27-9eb78ba0ac66" providerId="ADAL" clId="{8A7932B7-C305-40E5-B508-CC22F6115DD4}" dt="2023-07-23T06:25:53.624" v="1362" actId="26606"/>
          <ac:spMkLst>
            <pc:docMk/>
            <pc:sldMk cId="2468509887" sldId="265"/>
            <ac:spMk id="10" creationId="{36FED7E8-9A97-475F-9FA4-113410D4433B}"/>
          </ac:spMkLst>
        </pc:spChg>
        <pc:spChg chg="add del">
          <ac:chgData name="Roy, Somesh" userId="1acabf4b-f33c-4133-9f27-9eb78ba0ac66" providerId="ADAL" clId="{8A7932B7-C305-40E5-B508-CC22F6115DD4}" dt="2023-07-23T06:25:53.624" v="1362" actId="26606"/>
          <ac:spMkLst>
            <pc:docMk/>
            <pc:sldMk cId="2468509887" sldId="265"/>
            <ac:spMk id="12" creationId="{2A39B854-4B6C-4F7F-A602-6F97770CED70}"/>
          </ac:spMkLst>
        </pc:spChg>
        <pc:spChg chg="add">
          <ac:chgData name="Roy, Somesh" userId="1acabf4b-f33c-4133-9f27-9eb78ba0ac66" providerId="ADAL" clId="{8A7932B7-C305-40E5-B508-CC22F6115DD4}" dt="2023-07-23T06:25:53.630" v="1363" actId="26606"/>
          <ac:spMkLst>
            <pc:docMk/>
            <pc:sldMk cId="2468509887" sldId="265"/>
            <ac:spMk id="14" creationId="{BAD76F3E-3A97-486B-B402-44400A8B9173}"/>
          </ac:spMkLst>
        </pc:spChg>
        <pc:spChg chg="add">
          <ac:chgData name="Roy, Somesh" userId="1acabf4b-f33c-4133-9f27-9eb78ba0ac66" providerId="ADAL" clId="{8A7932B7-C305-40E5-B508-CC22F6115DD4}" dt="2023-07-23T06:25:53.630" v="1363" actId="26606"/>
          <ac:spMkLst>
            <pc:docMk/>
            <pc:sldMk cId="2468509887" sldId="265"/>
            <ac:spMk id="15" creationId="{391F6B52-91F4-4AEB-B6DB-29FEBCF28C8B}"/>
          </ac:spMkLst>
        </pc:spChg>
        <pc:spChg chg="add">
          <ac:chgData name="Roy, Somesh" userId="1acabf4b-f33c-4133-9f27-9eb78ba0ac66" providerId="ADAL" clId="{8A7932B7-C305-40E5-B508-CC22F6115DD4}" dt="2023-07-23T06:25:53.630" v="1363" actId="26606"/>
          <ac:spMkLst>
            <pc:docMk/>
            <pc:sldMk cId="2468509887" sldId="265"/>
            <ac:spMk id="16" creationId="{2CD6F061-7C53-44F4-9794-953DB70A451B}"/>
          </ac:spMkLst>
        </pc:spChg>
      </pc:sldChg>
      <pc:sldChg chg="del">
        <pc:chgData name="Roy, Somesh" userId="1acabf4b-f33c-4133-9f27-9eb78ba0ac66" providerId="ADAL" clId="{8A7932B7-C305-40E5-B508-CC22F6115DD4}" dt="2023-07-23T06:04:26.195" v="0" actId="47"/>
        <pc:sldMkLst>
          <pc:docMk/>
          <pc:sldMk cId="1798755160" sldId="266"/>
        </pc:sldMkLst>
      </pc:sldChg>
      <pc:sldChg chg="addSp delSp modSp new mod setBg modNotesTx">
        <pc:chgData name="Roy, Somesh" userId="1acabf4b-f33c-4133-9f27-9eb78ba0ac66" providerId="ADAL" clId="{8A7932B7-C305-40E5-B508-CC22F6115DD4}" dt="2023-07-24T05:35:03.552" v="4389" actId="20577"/>
        <pc:sldMkLst>
          <pc:docMk/>
          <pc:sldMk cId="3934883542" sldId="266"/>
        </pc:sldMkLst>
        <pc:spChg chg="mod">
          <ac:chgData name="Roy, Somesh" userId="1acabf4b-f33c-4133-9f27-9eb78ba0ac66" providerId="ADAL" clId="{8A7932B7-C305-40E5-B508-CC22F6115DD4}" dt="2023-07-24T05:29:45.843" v="4181" actId="1076"/>
          <ac:spMkLst>
            <pc:docMk/>
            <pc:sldMk cId="3934883542" sldId="266"/>
            <ac:spMk id="2" creationId="{B29AD77B-8C2B-7E15-A279-A9E2984633F4}"/>
          </ac:spMkLst>
        </pc:spChg>
        <pc:spChg chg="mod">
          <ac:chgData name="Roy, Somesh" userId="1acabf4b-f33c-4133-9f27-9eb78ba0ac66" providerId="ADAL" clId="{8A7932B7-C305-40E5-B508-CC22F6115DD4}" dt="2023-07-24T05:29:30.306" v="4178" actId="26606"/>
          <ac:spMkLst>
            <pc:docMk/>
            <pc:sldMk cId="3934883542" sldId="266"/>
            <ac:spMk id="3" creationId="{906C18C5-02EE-F251-D89A-D0202D8565C2}"/>
          </ac:spMkLst>
        </pc:spChg>
        <pc:spChg chg="add mod">
          <ac:chgData name="Roy, Somesh" userId="1acabf4b-f33c-4133-9f27-9eb78ba0ac66" providerId="ADAL" clId="{8A7932B7-C305-40E5-B508-CC22F6115DD4}" dt="2023-07-24T05:35:03.552" v="4389" actId="20577"/>
          <ac:spMkLst>
            <pc:docMk/>
            <pc:sldMk cId="3934883542" sldId="266"/>
            <ac:spMk id="4" creationId="{751DDA20-F4E5-A31C-2EB4-57CECA600A4F}"/>
          </ac:spMkLst>
        </pc:spChg>
        <pc:spChg chg="add mod ord">
          <ac:chgData name="Roy, Somesh" userId="1acabf4b-f33c-4133-9f27-9eb78ba0ac66" providerId="ADAL" clId="{8A7932B7-C305-40E5-B508-CC22F6115DD4}" dt="2023-07-24T05:29:30.306" v="4178" actId="26606"/>
          <ac:spMkLst>
            <pc:docMk/>
            <pc:sldMk cId="3934883542" sldId="266"/>
            <ac:spMk id="5" creationId="{BCABB273-0142-BB5C-232D-DD5396CBDF47}"/>
          </ac:spMkLst>
        </pc:spChg>
        <pc:spChg chg="add del">
          <ac:chgData name="Roy, Somesh" userId="1acabf4b-f33c-4133-9f27-9eb78ba0ac66" providerId="ADAL" clId="{8A7932B7-C305-40E5-B508-CC22F6115DD4}" dt="2023-07-24T05:29:30.306" v="4178" actId="26606"/>
          <ac:spMkLst>
            <pc:docMk/>
            <pc:sldMk cId="3934883542" sldId="266"/>
            <ac:spMk id="10" creationId="{2B97F24A-32CE-4C1C-A50D-3016B394DCFB}"/>
          </ac:spMkLst>
        </pc:spChg>
        <pc:spChg chg="add del">
          <ac:chgData name="Roy, Somesh" userId="1acabf4b-f33c-4133-9f27-9eb78ba0ac66" providerId="ADAL" clId="{8A7932B7-C305-40E5-B508-CC22F6115DD4}" dt="2023-07-24T05:29:30.306" v="4178" actId="26606"/>
          <ac:spMkLst>
            <pc:docMk/>
            <pc:sldMk cId="3934883542" sldId="266"/>
            <ac:spMk id="12" creationId="{CD8B4F24-440B-49E9-B85D-733523DC064B}"/>
          </ac:spMkLst>
        </pc:spChg>
        <pc:spChg chg="add">
          <ac:chgData name="Roy, Somesh" userId="1acabf4b-f33c-4133-9f27-9eb78ba0ac66" providerId="ADAL" clId="{8A7932B7-C305-40E5-B508-CC22F6115DD4}" dt="2023-07-24T05:29:30.306" v="4178" actId="26606"/>
          <ac:spMkLst>
            <pc:docMk/>
            <pc:sldMk cId="3934883542" sldId="266"/>
            <ac:spMk id="17" creationId="{BA79A7CF-01AF-4178-9369-94E0C90EB046}"/>
          </ac:spMkLst>
        </pc:spChg>
        <pc:spChg chg="add">
          <ac:chgData name="Roy, Somesh" userId="1acabf4b-f33c-4133-9f27-9eb78ba0ac66" providerId="ADAL" clId="{8A7932B7-C305-40E5-B508-CC22F6115DD4}" dt="2023-07-24T05:29:30.306" v="4178" actId="26606"/>
          <ac:spMkLst>
            <pc:docMk/>
            <pc:sldMk cId="3934883542" sldId="266"/>
            <ac:spMk id="19" creationId="{99413ED5-9ED4-4772-BCE4-2BCAE6B12E35}"/>
          </ac:spMkLst>
        </pc:spChg>
        <pc:spChg chg="add">
          <ac:chgData name="Roy, Somesh" userId="1acabf4b-f33c-4133-9f27-9eb78ba0ac66" providerId="ADAL" clId="{8A7932B7-C305-40E5-B508-CC22F6115DD4}" dt="2023-07-24T05:29:30.306" v="4178" actId="26606"/>
          <ac:spMkLst>
            <pc:docMk/>
            <pc:sldMk cId="3934883542" sldId="266"/>
            <ac:spMk id="21" creationId="{04357C93-F0CB-4A1C-8F77-4E9063789819}"/>
          </ac:spMkLst>
        </pc:spChg>
        <pc:spChg chg="add">
          <ac:chgData name="Roy, Somesh" userId="1acabf4b-f33c-4133-9f27-9eb78ba0ac66" providerId="ADAL" clId="{8A7932B7-C305-40E5-B508-CC22F6115DD4}" dt="2023-07-24T05:29:30.306" v="4178" actId="26606"/>
          <ac:spMkLst>
            <pc:docMk/>
            <pc:sldMk cId="3934883542" sldId="266"/>
            <ac:spMk id="23" creationId="{90F533E9-6690-41A8-A372-4C6C622D028D}"/>
          </ac:spMkLst>
        </pc:spChg>
        <pc:picChg chg="add del">
          <ac:chgData name="Roy, Somesh" userId="1acabf4b-f33c-4133-9f27-9eb78ba0ac66" providerId="ADAL" clId="{8A7932B7-C305-40E5-B508-CC22F6115DD4}" dt="2023-07-24T05:28:34.470" v="4175" actId="478"/>
          <ac:picMkLst>
            <pc:docMk/>
            <pc:sldMk cId="3934883542" sldId="266"/>
            <ac:picMk id="7" creationId="{71F7AB30-BA40-C11A-7DA1-5196F7384B6E}"/>
          </ac:picMkLst>
        </pc:picChg>
        <pc:picChg chg="add mod">
          <ac:chgData name="Roy, Somesh" userId="1acabf4b-f33c-4133-9f27-9eb78ba0ac66" providerId="ADAL" clId="{8A7932B7-C305-40E5-B508-CC22F6115DD4}" dt="2023-07-24T05:29:30.306" v="4178" actId="26606"/>
          <ac:picMkLst>
            <pc:docMk/>
            <pc:sldMk cId="3934883542" sldId="266"/>
            <ac:picMk id="8" creationId="{73965884-5A58-F578-103E-9D306FDB5A03}"/>
          </ac:picMkLst>
        </pc:picChg>
      </pc:sldChg>
      <pc:sldChg chg="addSp delSp modSp new mod setBg modClrScheme chgLayout">
        <pc:chgData name="Roy, Somesh" userId="1acabf4b-f33c-4133-9f27-9eb78ba0ac66" providerId="ADAL" clId="{8A7932B7-C305-40E5-B508-CC22F6115DD4}" dt="2023-07-23T06:27:41.835" v="1443" actId="26606"/>
        <pc:sldMkLst>
          <pc:docMk/>
          <pc:sldMk cId="3562931672" sldId="267"/>
        </pc:sldMkLst>
        <pc:spChg chg="del mod ord">
          <ac:chgData name="Roy, Somesh" userId="1acabf4b-f33c-4133-9f27-9eb78ba0ac66" providerId="ADAL" clId="{8A7932B7-C305-40E5-B508-CC22F6115DD4}" dt="2023-07-23T06:27:08.314" v="1365" actId="700"/>
          <ac:spMkLst>
            <pc:docMk/>
            <pc:sldMk cId="3562931672" sldId="267"/>
            <ac:spMk id="2" creationId="{EBA3E6DB-CBAC-1AF4-7EDE-1AF70D9C2580}"/>
          </ac:spMkLst>
        </pc:spChg>
        <pc:spChg chg="del mod ord">
          <ac:chgData name="Roy, Somesh" userId="1acabf4b-f33c-4133-9f27-9eb78ba0ac66" providerId="ADAL" clId="{8A7932B7-C305-40E5-B508-CC22F6115DD4}" dt="2023-07-23T06:27:08.314" v="1365" actId="700"/>
          <ac:spMkLst>
            <pc:docMk/>
            <pc:sldMk cId="3562931672" sldId="267"/>
            <ac:spMk id="3" creationId="{EBBD41C6-158D-D09F-5964-4143AEB13615}"/>
          </ac:spMkLst>
        </pc:spChg>
        <pc:spChg chg="add mod ord">
          <ac:chgData name="Roy, Somesh" userId="1acabf4b-f33c-4133-9f27-9eb78ba0ac66" providerId="ADAL" clId="{8A7932B7-C305-40E5-B508-CC22F6115DD4}" dt="2023-07-23T06:27:41.835" v="1443" actId="26606"/>
          <ac:spMkLst>
            <pc:docMk/>
            <pc:sldMk cId="3562931672" sldId="267"/>
            <ac:spMk id="4" creationId="{7BD07A21-E14F-A59A-23C8-54C473F84C7B}"/>
          </ac:spMkLst>
        </pc:spChg>
        <pc:spChg chg="add mod ord">
          <ac:chgData name="Roy, Somesh" userId="1acabf4b-f33c-4133-9f27-9eb78ba0ac66" providerId="ADAL" clId="{8A7932B7-C305-40E5-B508-CC22F6115DD4}" dt="2023-07-23T06:27:41.835" v="1443" actId="26606"/>
          <ac:spMkLst>
            <pc:docMk/>
            <pc:sldMk cId="3562931672" sldId="267"/>
            <ac:spMk id="5" creationId="{D8253BF0-7C47-6B7B-3089-C08E8BB90478}"/>
          </ac:spMkLst>
        </pc:spChg>
        <pc:spChg chg="add">
          <ac:chgData name="Roy, Somesh" userId="1acabf4b-f33c-4133-9f27-9eb78ba0ac66" providerId="ADAL" clId="{8A7932B7-C305-40E5-B508-CC22F6115DD4}" dt="2023-07-23T06:27:41.835" v="1443" actId="26606"/>
          <ac:spMkLst>
            <pc:docMk/>
            <pc:sldMk cId="3562931672" sldId="267"/>
            <ac:spMk id="10" creationId="{BAD76F3E-3A97-486B-B402-44400A8B9173}"/>
          </ac:spMkLst>
        </pc:spChg>
        <pc:spChg chg="add">
          <ac:chgData name="Roy, Somesh" userId="1acabf4b-f33c-4133-9f27-9eb78ba0ac66" providerId="ADAL" clId="{8A7932B7-C305-40E5-B508-CC22F6115DD4}" dt="2023-07-23T06:27:41.835" v="1443" actId="26606"/>
          <ac:spMkLst>
            <pc:docMk/>
            <pc:sldMk cId="3562931672" sldId="267"/>
            <ac:spMk id="12" creationId="{391F6B52-91F4-4AEB-B6DB-29FEBCF28C8B}"/>
          </ac:spMkLst>
        </pc:spChg>
        <pc:spChg chg="add">
          <ac:chgData name="Roy, Somesh" userId="1acabf4b-f33c-4133-9f27-9eb78ba0ac66" providerId="ADAL" clId="{8A7932B7-C305-40E5-B508-CC22F6115DD4}" dt="2023-07-23T06:27:41.835" v="1443" actId="26606"/>
          <ac:spMkLst>
            <pc:docMk/>
            <pc:sldMk cId="3562931672" sldId="267"/>
            <ac:spMk id="14" creationId="{2CD6F061-7C53-44F4-9794-953DB70A451B}"/>
          </ac:spMkLst>
        </pc:spChg>
      </pc:sldChg>
      <pc:sldChg chg="del">
        <pc:chgData name="Roy, Somesh" userId="1acabf4b-f33c-4133-9f27-9eb78ba0ac66" providerId="ADAL" clId="{8A7932B7-C305-40E5-B508-CC22F6115DD4}" dt="2023-07-23T06:04:26.195" v="0" actId="47"/>
        <pc:sldMkLst>
          <pc:docMk/>
          <pc:sldMk cId="4273508788" sldId="267"/>
        </pc:sldMkLst>
      </pc:sldChg>
      <pc:sldChg chg="del">
        <pc:chgData name="Roy, Somesh" userId="1acabf4b-f33c-4133-9f27-9eb78ba0ac66" providerId="ADAL" clId="{8A7932B7-C305-40E5-B508-CC22F6115DD4}" dt="2023-07-23T06:04:26.195" v="0" actId="47"/>
        <pc:sldMkLst>
          <pc:docMk/>
          <pc:sldMk cId="494026669" sldId="268"/>
        </pc:sldMkLst>
      </pc:sldChg>
      <pc:sldChg chg="addSp delSp modSp new mod ord setBg modClrScheme chgLayout">
        <pc:chgData name="Roy, Somesh" userId="1acabf4b-f33c-4133-9f27-9eb78ba0ac66" providerId="ADAL" clId="{8A7932B7-C305-40E5-B508-CC22F6115DD4}" dt="2023-07-24T00:12:06.030" v="2766"/>
        <pc:sldMkLst>
          <pc:docMk/>
          <pc:sldMk cId="1020345223" sldId="268"/>
        </pc:sldMkLst>
        <pc:spChg chg="del mod ord">
          <ac:chgData name="Roy, Somesh" userId="1acabf4b-f33c-4133-9f27-9eb78ba0ac66" providerId="ADAL" clId="{8A7932B7-C305-40E5-B508-CC22F6115DD4}" dt="2023-07-23T06:27:59.041" v="1445" actId="700"/>
          <ac:spMkLst>
            <pc:docMk/>
            <pc:sldMk cId="1020345223" sldId="268"/>
            <ac:spMk id="2" creationId="{CDE0B99E-1C75-7DC8-B2AD-1A4834523AAE}"/>
          </ac:spMkLst>
        </pc:spChg>
        <pc:spChg chg="add mod ord">
          <ac:chgData name="Roy, Somesh" userId="1acabf4b-f33c-4133-9f27-9eb78ba0ac66" providerId="ADAL" clId="{8A7932B7-C305-40E5-B508-CC22F6115DD4}" dt="2023-07-23T06:30:47.637" v="1732" actId="26606"/>
          <ac:spMkLst>
            <pc:docMk/>
            <pc:sldMk cId="1020345223" sldId="268"/>
            <ac:spMk id="3" creationId="{882E0DBA-BC05-6148-2D37-54963B44FB33}"/>
          </ac:spMkLst>
        </pc:spChg>
        <pc:spChg chg="add mod ord">
          <ac:chgData name="Roy, Somesh" userId="1acabf4b-f33c-4133-9f27-9eb78ba0ac66" providerId="ADAL" clId="{8A7932B7-C305-40E5-B508-CC22F6115DD4}" dt="2023-07-23T06:30:47.637" v="1732" actId="26606"/>
          <ac:spMkLst>
            <pc:docMk/>
            <pc:sldMk cId="1020345223" sldId="268"/>
            <ac:spMk id="4" creationId="{05978411-CE81-4122-7474-5F48A93DB297}"/>
          </ac:spMkLst>
        </pc:spChg>
        <pc:spChg chg="add del">
          <ac:chgData name="Roy, Somesh" userId="1acabf4b-f33c-4133-9f27-9eb78ba0ac66" providerId="ADAL" clId="{8A7932B7-C305-40E5-B508-CC22F6115DD4}" dt="2023-07-23T06:29:21.146" v="1592" actId="26606"/>
          <ac:spMkLst>
            <pc:docMk/>
            <pc:sldMk cId="1020345223" sldId="268"/>
            <ac:spMk id="9" creationId="{D278ADA9-6383-4BDD-80D2-8899A402687B}"/>
          </ac:spMkLst>
        </pc:spChg>
        <pc:spChg chg="add del">
          <ac:chgData name="Roy, Somesh" userId="1acabf4b-f33c-4133-9f27-9eb78ba0ac66" providerId="ADAL" clId="{8A7932B7-C305-40E5-B508-CC22F6115DD4}" dt="2023-07-23T06:29:21.146" v="1592" actId="26606"/>
          <ac:spMkLst>
            <pc:docMk/>
            <pc:sldMk cId="1020345223" sldId="268"/>
            <ac:spMk id="11" creationId="{484B7147-B0F6-40ED-B5A2-FF72BC8198B6}"/>
          </ac:spMkLst>
        </pc:spChg>
        <pc:spChg chg="add del">
          <ac:chgData name="Roy, Somesh" userId="1acabf4b-f33c-4133-9f27-9eb78ba0ac66" providerId="ADAL" clId="{8A7932B7-C305-40E5-B508-CC22F6115DD4}" dt="2023-07-23T06:29:21.146" v="1592" actId="26606"/>
          <ac:spMkLst>
            <pc:docMk/>
            <pc:sldMk cId="1020345223" sldId="268"/>
            <ac:spMk id="13" creationId="{B36D2DE0-0628-4A9A-A59D-7BA8B5EB3022}"/>
          </ac:spMkLst>
        </pc:spChg>
        <pc:spChg chg="add del">
          <ac:chgData name="Roy, Somesh" userId="1acabf4b-f33c-4133-9f27-9eb78ba0ac66" providerId="ADAL" clId="{8A7932B7-C305-40E5-B508-CC22F6115DD4}" dt="2023-07-23T06:29:21.146" v="1592" actId="26606"/>
          <ac:spMkLst>
            <pc:docMk/>
            <pc:sldMk cId="1020345223" sldId="268"/>
            <ac:spMk id="15" creationId="{48E405C9-94BE-41DA-928C-DEC9A8550E9F}"/>
          </ac:spMkLst>
        </pc:spChg>
        <pc:spChg chg="add del">
          <ac:chgData name="Roy, Somesh" userId="1acabf4b-f33c-4133-9f27-9eb78ba0ac66" providerId="ADAL" clId="{8A7932B7-C305-40E5-B508-CC22F6115DD4}" dt="2023-07-23T06:29:21.146" v="1592" actId="26606"/>
          <ac:spMkLst>
            <pc:docMk/>
            <pc:sldMk cId="1020345223" sldId="268"/>
            <ac:spMk id="17" creationId="{D2091A72-D5BB-42AC-8FD3-F7747D90861E}"/>
          </ac:spMkLst>
        </pc:spChg>
        <pc:spChg chg="add del">
          <ac:chgData name="Roy, Somesh" userId="1acabf4b-f33c-4133-9f27-9eb78ba0ac66" providerId="ADAL" clId="{8A7932B7-C305-40E5-B508-CC22F6115DD4}" dt="2023-07-23T06:29:21.146" v="1592" actId="26606"/>
          <ac:spMkLst>
            <pc:docMk/>
            <pc:sldMk cId="1020345223" sldId="268"/>
            <ac:spMk id="19" creationId="{6ED12BFC-A737-46AF-8411-481112D54B0C}"/>
          </ac:spMkLst>
        </pc:spChg>
        <pc:spChg chg="add del">
          <ac:chgData name="Roy, Somesh" userId="1acabf4b-f33c-4133-9f27-9eb78ba0ac66" providerId="ADAL" clId="{8A7932B7-C305-40E5-B508-CC22F6115DD4}" dt="2023-07-23T06:30:47.637" v="1732" actId="26606"/>
          <ac:spMkLst>
            <pc:docMk/>
            <pc:sldMk cId="1020345223" sldId="268"/>
            <ac:spMk id="21" creationId="{FFD48BC7-DC40-47DE-87EE-9F4B6ECB9ABB}"/>
          </ac:spMkLst>
        </pc:spChg>
        <pc:spChg chg="add del">
          <ac:chgData name="Roy, Somesh" userId="1acabf4b-f33c-4133-9f27-9eb78ba0ac66" providerId="ADAL" clId="{8A7932B7-C305-40E5-B508-CC22F6115DD4}" dt="2023-07-23T06:30:47.637" v="1732" actId="26606"/>
          <ac:spMkLst>
            <pc:docMk/>
            <pc:sldMk cId="1020345223" sldId="268"/>
            <ac:spMk id="22" creationId="{E502BBC7-2C76-46F3-BC24-5985BC13DB88}"/>
          </ac:spMkLst>
        </pc:spChg>
        <pc:spChg chg="add del">
          <ac:chgData name="Roy, Somesh" userId="1acabf4b-f33c-4133-9f27-9eb78ba0ac66" providerId="ADAL" clId="{8A7932B7-C305-40E5-B508-CC22F6115DD4}" dt="2023-07-23T06:30:47.637" v="1732" actId="26606"/>
          <ac:spMkLst>
            <pc:docMk/>
            <pc:sldMk cId="1020345223" sldId="268"/>
            <ac:spMk id="23" creationId="{C7F28D52-2A5F-4D23-81AE-7CB8B591C7AF}"/>
          </ac:spMkLst>
        </pc:spChg>
        <pc:spChg chg="add del">
          <ac:chgData name="Roy, Somesh" userId="1acabf4b-f33c-4133-9f27-9eb78ba0ac66" providerId="ADAL" clId="{8A7932B7-C305-40E5-B508-CC22F6115DD4}" dt="2023-07-23T06:30:47.637" v="1732" actId="26606"/>
          <ac:spMkLst>
            <pc:docMk/>
            <pc:sldMk cId="1020345223" sldId="268"/>
            <ac:spMk id="24" creationId="{3629484E-3792-4B3D-89AD-7C8A1ED0E0D4}"/>
          </ac:spMkLst>
        </pc:spChg>
        <pc:spChg chg="add">
          <ac:chgData name="Roy, Somesh" userId="1acabf4b-f33c-4133-9f27-9eb78ba0ac66" providerId="ADAL" clId="{8A7932B7-C305-40E5-B508-CC22F6115DD4}" dt="2023-07-23T06:30:47.637" v="1732" actId="26606"/>
          <ac:spMkLst>
            <pc:docMk/>
            <pc:sldMk cId="1020345223" sldId="268"/>
            <ac:spMk id="29" creationId="{BAD76F3E-3A97-486B-B402-44400A8B9173}"/>
          </ac:spMkLst>
        </pc:spChg>
        <pc:spChg chg="add">
          <ac:chgData name="Roy, Somesh" userId="1acabf4b-f33c-4133-9f27-9eb78ba0ac66" providerId="ADAL" clId="{8A7932B7-C305-40E5-B508-CC22F6115DD4}" dt="2023-07-23T06:30:47.637" v="1732" actId="26606"/>
          <ac:spMkLst>
            <pc:docMk/>
            <pc:sldMk cId="1020345223" sldId="268"/>
            <ac:spMk id="31" creationId="{391F6B52-91F4-4AEB-B6DB-29FEBCF28C8B}"/>
          </ac:spMkLst>
        </pc:spChg>
        <pc:spChg chg="add">
          <ac:chgData name="Roy, Somesh" userId="1acabf4b-f33c-4133-9f27-9eb78ba0ac66" providerId="ADAL" clId="{8A7932B7-C305-40E5-B508-CC22F6115DD4}" dt="2023-07-23T06:30:47.637" v="1732" actId="26606"/>
          <ac:spMkLst>
            <pc:docMk/>
            <pc:sldMk cId="1020345223" sldId="268"/>
            <ac:spMk id="33" creationId="{2CD6F061-7C53-44F4-9794-953DB70A451B}"/>
          </ac:spMkLst>
        </pc:spChg>
      </pc:sldChg>
      <pc:sldChg chg="addSp delSp modSp new mod setBg">
        <pc:chgData name="Roy, Somesh" userId="1acabf4b-f33c-4133-9f27-9eb78ba0ac66" providerId="ADAL" clId="{8A7932B7-C305-40E5-B508-CC22F6115DD4}" dt="2023-07-23T06:30:40.271" v="1731" actId="26606"/>
        <pc:sldMkLst>
          <pc:docMk/>
          <pc:sldMk cId="3886847710" sldId="269"/>
        </pc:sldMkLst>
        <pc:spChg chg="mod">
          <ac:chgData name="Roy, Somesh" userId="1acabf4b-f33c-4133-9f27-9eb78ba0ac66" providerId="ADAL" clId="{8A7932B7-C305-40E5-B508-CC22F6115DD4}" dt="2023-07-23T06:30:40.271" v="1731" actId="26606"/>
          <ac:spMkLst>
            <pc:docMk/>
            <pc:sldMk cId="3886847710" sldId="269"/>
            <ac:spMk id="2" creationId="{1A11217B-8DB2-1980-D950-74B452284904}"/>
          </ac:spMkLst>
        </pc:spChg>
        <pc:spChg chg="mod">
          <ac:chgData name="Roy, Somesh" userId="1acabf4b-f33c-4133-9f27-9eb78ba0ac66" providerId="ADAL" clId="{8A7932B7-C305-40E5-B508-CC22F6115DD4}" dt="2023-07-23T06:30:40.271" v="1731" actId="26606"/>
          <ac:spMkLst>
            <pc:docMk/>
            <pc:sldMk cId="3886847710" sldId="269"/>
            <ac:spMk id="3" creationId="{A59E6CEE-AB53-7752-1AF2-B84BD8B8AF3B}"/>
          </ac:spMkLst>
        </pc:spChg>
        <pc:spChg chg="add del">
          <ac:chgData name="Roy, Somesh" userId="1acabf4b-f33c-4133-9f27-9eb78ba0ac66" providerId="ADAL" clId="{8A7932B7-C305-40E5-B508-CC22F6115DD4}" dt="2023-07-23T06:30:40.265" v="1730" actId="26606"/>
          <ac:spMkLst>
            <pc:docMk/>
            <pc:sldMk cId="3886847710" sldId="269"/>
            <ac:spMk id="8" creationId="{FFD48BC7-DC40-47DE-87EE-9F4B6ECB9ABB}"/>
          </ac:spMkLst>
        </pc:spChg>
        <pc:spChg chg="add del">
          <ac:chgData name="Roy, Somesh" userId="1acabf4b-f33c-4133-9f27-9eb78ba0ac66" providerId="ADAL" clId="{8A7932B7-C305-40E5-B508-CC22F6115DD4}" dt="2023-07-23T06:30:40.265" v="1730" actId="26606"/>
          <ac:spMkLst>
            <pc:docMk/>
            <pc:sldMk cId="3886847710" sldId="269"/>
            <ac:spMk id="10" creationId="{E502BBC7-2C76-46F3-BC24-5985BC13DB88}"/>
          </ac:spMkLst>
        </pc:spChg>
        <pc:spChg chg="add del">
          <ac:chgData name="Roy, Somesh" userId="1acabf4b-f33c-4133-9f27-9eb78ba0ac66" providerId="ADAL" clId="{8A7932B7-C305-40E5-B508-CC22F6115DD4}" dt="2023-07-23T06:30:40.265" v="1730" actId="26606"/>
          <ac:spMkLst>
            <pc:docMk/>
            <pc:sldMk cId="3886847710" sldId="269"/>
            <ac:spMk id="12" creationId="{C7F28D52-2A5F-4D23-81AE-7CB8B591C7AF}"/>
          </ac:spMkLst>
        </pc:spChg>
        <pc:spChg chg="add del">
          <ac:chgData name="Roy, Somesh" userId="1acabf4b-f33c-4133-9f27-9eb78ba0ac66" providerId="ADAL" clId="{8A7932B7-C305-40E5-B508-CC22F6115DD4}" dt="2023-07-23T06:30:40.265" v="1730" actId="26606"/>
          <ac:spMkLst>
            <pc:docMk/>
            <pc:sldMk cId="3886847710" sldId="269"/>
            <ac:spMk id="14" creationId="{3629484E-3792-4B3D-89AD-7C8A1ED0E0D4}"/>
          </ac:spMkLst>
        </pc:spChg>
        <pc:spChg chg="add">
          <ac:chgData name="Roy, Somesh" userId="1acabf4b-f33c-4133-9f27-9eb78ba0ac66" providerId="ADAL" clId="{8A7932B7-C305-40E5-B508-CC22F6115DD4}" dt="2023-07-23T06:30:40.271" v="1731" actId="26606"/>
          <ac:spMkLst>
            <pc:docMk/>
            <pc:sldMk cId="3886847710" sldId="269"/>
            <ac:spMk id="16" creationId="{BAD76F3E-3A97-486B-B402-44400A8B9173}"/>
          </ac:spMkLst>
        </pc:spChg>
        <pc:spChg chg="add">
          <ac:chgData name="Roy, Somesh" userId="1acabf4b-f33c-4133-9f27-9eb78ba0ac66" providerId="ADAL" clId="{8A7932B7-C305-40E5-B508-CC22F6115DD4}" dt="2023-07-23T06:30:40.271" v="1731" actId="26606"/>
          <ac:spMkLst>
            <pc:docMk/>
            <pc:sldMk cId="3886847710" sldId="269"/>
            <ac:spMk id="17" creationId="{391F6B52-91F4-4AEB-B6DB-29FEBCF28C8B}"/>
          </ac:spMkLst>
        </pc:spChg>
        <pc:spChg chg="add">
          <ac:chgData name="Roy, Somesh" userId="1acabf4b-f33c-4133-9f27-9eb78ba0ac66" providerId="ADAL" clId="{8A7932B7-C305-40E5-B508-CC22F6115DD4}" dt="2023-07-23T06:30:40.271" v="1731" actId="26606"/>
          <ac:spMkLst>
            <pc:docMk/>
            <pc:sldMk cId="3886847710" sldId="269"/>
            <ac:spMk id="18" creationId="{2CD6F061-7C53-44F4-9794-953DB70A451B}"/>
          </ac:spMkLst>
        </pc:spChg>
      </pc:sldChg>
      <pc:sldChg chg="del">
        <pc:chgData name="Roy, Somesh" userId="1acabf4b-f33c-4133-9f27-9eb78ba0ac66" providerId="ADAL" clId="{8A7932B7-C305-40E5-B508-CC22F6115DD4}" dt="2023-07-23T06:04:26.195" v="0" actId="47"/>
        <pc:sldMkLst>
          <pc:docMk/>
          <pc:sldMk cId="4220855993" sldId="269"/>
        </pc:sldMkLst>
      </pc:sldChg>
      <pc:sldChg chg="del">
        <pc:chgData name="Roy, Somesh" userId="1acabf4b-f33c-4133-9f27-9eb78ba0ac66" providerId="ADAL" clId="{8A7932B7-C305-40E5-B508-CC22F6115DD4}" dt="2023-07-23T06:04:57.415" v="17" actId="47"/>
        <pc:sldMkLst>
          <pc:docMk/>
          <pc:sldMk cId="2875579076" sldId="270"/>
        </pc:sldMkLst>
      </pc:sldChg>
      <pc:sldChg chg="modSp new mod">
        <pc:chgData name="Roy, Somesh" userId="1acabf4b-f33c-4133-9f27-9eb78ba0ac66" providerId="ADAL" clId="{8A7932B7-C305-40E5-B508-CC22F6115DD4}" dt="2023-07-23T06:31:23.247" v="1748" actId="20577"/>
        <pc:sldMkLst>
          <pc:docMk/>
          <pc:sldMk cId="3793004979" sldId="270"/>
        </pc:sldMkLst>
        <pc:spChg chg="mod">
          <ac:chgData name="Roy, Somesh" userId="1acabf4b-f33c-4133-9f27-9eb78ba0ac66" providerId="ADAL" clId="{8A7932B7-C305-40E5-B508-CC22F6115DD4}" dt="2023-07-23T06:31:23.247" v="1748" actId="20577"/>
          <ac:spMkLst>
            <pc:docMk/>
            <pc:sldMk cId="3793004979" sldId="270"/>
            <ac:spMk id="2" creationId="{63B30BC9-5D59-5234-93AA-3C10AB52AE09}"/>
          </ac:spMkLst>
        </pc:spChg>
      </pc:sldChg>
      <pc:sldChg chg="addSp modSp new mod setBg">
        <pc:chgData name="Roy, Somesh" userId="1acabf4b-f33c-4133-9f27-9eb78ba0ac66" providerId="ADAL" clId="{8A7932B7-C305-40E5-B508-CC22F6115DD4}" dt="2023-07-24T06:11:35.760" v="5404" actId="20577"/>
        <pc:sldMkLst>
          <pc:docMk/>
          <pc:sldMk cId="604845896" sldId="271"/>
        </pc:sldMkLst>
        <pc:spChg chg="mod">
          <ac:chgData name="Roy, Somesh" userId="1acabf4b-f33c-4133-9f27-9eb78ba0ac66" providerId="ADAL" clId="{8A7932B7-C305-40E5-B508-CC22F6115DD4}" dt="2023-07-23T06:31:59.744" v="1769" actId="26606"/>
          <ac:spMkLst>
            <pc:docMk/>
            <pc:sldMk cId="604845896" sldId="271"/>
            <ac:spMk id="2" creationId="{1E0B513C-C694-247C-823D-A63CBFB136C4}"/>
          </ac:spMkLst>
        </pc:spChg>
        <pc:spChg chg="mod">
          <ac:chgData name="Roy, Somesh" userId="1acabf4b-f33c-4133-9f27-9eb78ba0ac66" providerId="ADAL" clId="{8A7932B7-C305-40E5-B508-CC22F6115DD4}" dt="2023-07-24T06:11:35.760" v="5404" actId="20577"/>
          <ac:spMkLst>
            <pc:docMk/>
            <pc:sldMk cId="604845896" sldId="271"/>
            <ac:spMk id="3" creationId="{F56DE309-3848-4203-C6CD-7455C2D6A4C8}"/>
          </ac:spMkLst>
        </pc:spChg>
        <pc:spChg chg="add">
          <ac:chgData name="Roy, Somesh" userId="1acabf4b-f33c-4133-9f27-9eb78ba0ac66" providerId="ADAL" clId="{8A7932B7-C305-40E5-B508-CC22F6115DD4}" dt="2023-07-23T06:31:59.744" v="1769" actId="26606"/>
          <ac:spMkLst>
            <pc:docMk/>
            <pc:sldMk cId="604845896" sldId="271"/>
            <ac:spMk id="9" creationId="{6CCA5F87-1D1E-45CB-8D83-FC7EEFAD9935}"/>
          </ac:spMkLst>
        </pc:spChg>
        <pc:spChg chg="add">
          <ac:chgData name="Roy, Somesh" userId="1acabf4b-f33c-4133-9f27-9eb78ba0ac66" providerId="ADAL" clId="{8A7932B7-C305-40E5-B508-CC22F6115DD4}" dt="2023-07-23T06:31:59.744" v="1769" actId="26606"/>
          <ac:spMkLst>
            <pc:docMk/>
            <pc:sldMk cId="604845896" sldId="271"/>
            <ac:spMk id="11" creationId="{7CCFC2C6-6238-4A2F-93DE-2ADF74AF635E}"/>
          </ac:spMkLst>
        </pc:spChg>
        <pc:spChg chg="add">
          <ac:chgData name="Roy, Somesh" userId="1acabf4b-f33c-4133-9f27-9eb78ba0ac66" providerId="ADAL" clId="{8A7932B7-C305-40E5-B508-CC22F6115DD4}" dt="2023-07-23T06:31:59.744" v="1769" actId="26606"/>
          <ac:spMkLst>
            <pc:docMk/>
            <pc:sldMk cId="604845896" sldId="271"/>
            <ac:spMk id="13" creationId="{AF2F604E-43BE-4DC3-B983-E071523364F8}"/>
          </ac:spMkLst>
        </pc:spChg>
        <pc:spChg chg="add">
          <ac:chgData name="Roy, Somesh" userId="1acabf4b-f33c-4133-9f27-9eb78ba0ac66" providerId="ADAL" clId="{8A7932B7-C305-40E5-B508-CC22F6115DD4}" dt="2023-07-23T06:31:59.744" v="1769" actId="26606"/>
          <ac:spMkLst>
            <pc:docMk/>
            <pc:sldMk cId="604845896" sldId="271"/>
            <ac:spMk id="15" creationId="{08C9B587-E65E-4B52-B37C-ABEBB6E87928}"/>
          </ac:spMkLst>
        </pc:spChg>
        <pc:picChg chg="add">
          <ac:chgData name="Roy, Somesh" userId="1acabf4b-f33c-4133-9f27-9eb78ba0ac66" providerId="ADAL" clId="{8A7932B7-C305-40E5-B508-CC22F6115DD4}" dt="2023-07-23T06:31:59.744" v="1769" actId="26606"/>
          <ac:picMkLst>
            <pc:docMk/>
            <pc:sldMk cId="604845896" sldId="271"/>
            <ac:picMk id="5" creationId="{47E805AB-5687-BE6C-3C8E-9B38832B13E7}"/>
          </ac:picMkLst>
        </pc:picChg>
      </pc:sldChg>
      <pc:sldChg chg="addSp modSp new mod setBg">
        <pc:chgData name="Roy, Somesh" userId="1acabf4b-f33c-4133-9f27-9eb78ba0ac66" providerId="ADAL" clId="{8A7932B7-C305-40E5-B508-CC22F6115DD4}" dt="2023-07-24T06:13:36.676" v="5529" actId="20577"/>
        <pc:sldMkLst>
          <pc:docMk/>
          <pc:sldMk cId="697158601" sldId="272"/>
        </pc:sldMkLst>
        <pc:spChg chg="mod">
          <ac:chgData name="Roy, Somesh" userId="1acabf4b-f33c-4133-9f27-9eb78ba0ac66" providerId="ADAL" clId="{8A7932B7-C305-40E5-B508-CC22F6115DD4}" dt="2023-07-23T06:32:46.847" v="1789" actId="26606"/>
          <ac:spMkLst>
            <pc:docMk/>
            <pc:sldMk cId="697158601" sldId="272"/>
            <ac:spMk id="2" creationId="{2C57A145-BCD5-F8DE-B1C7-23F8B610D527}"/>
          </ac:spMkLst>
        </pc:spChg>
        <pc:spChg chg="mod">
          <ac:chgData name="Roy, Somesh" userId="1acabf4b-f33c-4133-9f27-9eb78ba0ac66" providerId="ADAL" clId="{8A7932B7-C305-40E5-B508-CC22F6115DD4}" dt="2023-07-24T06:13:36.676" v="5529" actId="20577"/>
          <ac:spMkLst>
            <pc:docMk/>
            <pc:sldMk cId="697158601" sldId="272"/>
            <ac:spMk id="3" creationId="{43D826D6-63EE-4ECD-645B-2D36C1692B25}"/>
          </ac:spMkLst>
        </pc:spChg>
        <pc:spChg chg="add">
          <ac:chgData name="Roy, Somesh" userId="1acabf4b-f33c-4133-9f27-9eb78ba0ac66" providerId="ADAL" clId="{8A7932B7-C305-40E5-B508-CC22F6115DD4}" dt="2023-07-23T06:32:46.847" v="1789" actId="26606"/>
          <ac:spMkLst>
            <pc:docMk/>
            <pc:sldMk cId="697158601" sldId="272"/>
            <ac:spMk id="9" creationId="{6CCA5F87-1D1E-45CB-8D83-FC7EEFAD9935}"/>
          </ac:spMkLst>
        </pc:spChg>
        <pc:spChg chg="add">
          <ac:chgData name="Roy, Somesh" userId="1acabf4b-f33c-4133-9f27-9eb78ba0ac66" providerId="ADAL" clId="{8A7932B7-C305-40E5-B508-CC22F6115DD4}" dt="2023-07-23T06:32:46.847" v="1789" actId="26606"/>
          <ac:spMkLst>
            <pc:docMk/>
            <pc:sldMk cId="697158601" sldId="272"/>
            <ac:spMk id="11" creationId="{7CCFC2C6-6238-4A2F-93DE-2ADF74AF635E}"/>
          </ac:spMkLst>
        </pc:spChg>
        <pc:spChg chg="add">
          <ac:chgData name="Roy, Somesh" userId="1acabf4b-f33c-4133-9f27-9eb78ba0ac66" providerId="ADAL" clId="{8A7932B7-C305-40E5-B508-CC22F6115DD4}" dt="2023-07-23T06:32:46.847" v="1789" actId="26606"/>
          <ac:spMkLst>
            <pc:docMk/>
            <pc:sldMk cId="697158601" sldId="272"/>
            <ac:spMk id="13" creationId="{AF2F604E-43BE-4DC3-B983-E071523364F8}"/>
          </ac:spMkLst>
        </pc:spChg>
        <pc:spChg chg="add">
          <ac:chgData name="Roy, Somesh" userId="1acabf4b-f33c-4133-9f27-9eb78ba0ac66" providerId="ADAL" clId="{8A7932B7-C305-40E5-B508-CC22F6115DD4}" dt="2023-07-23T06:32:46.847" v="1789" actId="26606"/>
          <ac:spMkLst>
            <pc:docMk/>
            <pc:sldMk cId="697158601" sldId="272"/>
            <ac:spMk id="15" creationId="{08C9B587-E65E-4B52-B37C-ABEBB6E87928}"/>
          </ac:spMkLst>
        </pc:spChg>
        <pc:picChg chg="add">
          <ac:chgData name="Roy, Somesh" userId="1acabf4b-f33c-4133-9f27-9eb78ba0ac66" providerId="ADAL" clId="{8A7932B7-C305-40E5-B508-CC22F6115DD4}" dt="2023-07-23T06:32:46.847" v="1789" actId="26606"/>
          <ac:picMkLst>
            <pc:docMk/>
            <pc:sldMk cId="697158601" sldId="272"/>
            <ac:picMk id="5" creationId="{47C96900-8330-C4FC-8561-729DDCAAC36D}"/>
          </ac:picMkLst>
        </pc:picChg>
      </pc:sldChg>
      <pc:sldChg chg="addSp delSp modSp new mod setBg modClrScheme delAnim modAnim delDesignElem chgLayout">
        <pc:chgData name="Roy, Somesh" userId="1acabf4b-f33c-4133-9f27-9eb78ba0ac66" providerId="ADAL" clId="{8A7932B7-C305-40E5-B508-CC22F6115DD4}" dt="2023-07-24T06:12:36.278" v="5419" actId="1076"/>
        <pc:sldMkLst>
          <pc:docMk/>
          <pc:sldMk cId="4235301837" sldId="273"/>
        </pc:sldMkLst>
        <pc:spChg chg="del">
          <ac:chgData name="Roy, Somesh" userId="1acabf4b-f33c-4133-9f27-9eb78ba0ac66" providerId="ADAL" clId="{8A7932B7-C305-40E5-B508-CC22F6115DD4}" dt="2023-07-23T06:37:32.102" v="1791" actId="700"/>
          <ac:spMkLst>
            <pc:docMk/>
            <pc:sldMk cId="4235301837" sldId="273"/>
            <ac:spMk id="2" creationId="{58E7947B-B122-6C82-1BA0-764AF35C5477}"/>
          </ac:spMkLst>
        </pc:spChg>
        <pc:spChg chg="del">
          <ac:chgData name="Roy, Somesh" userId="1acabf4b-f33c-4133-9f27-9eb78ba0ac66" providerId="ADAL" clId="{8A7932B7-C305-40E5-B508-CC22F6115DD4}" dt="2023-07-23T06:37:32.102" v="1791" actId="700"/>
          <ac:spMkLst>
            <pc:docMk/>
            <pc:sldMk cId="4235301837" sldId="273"/>
            <ac:spMk id="3" creationId="{97D7116E-04E8-0629-4DC4-8FBCCD0DA434}"/>
          </ac:spMkLst>
        </pc:spChg>
        <pc:spChg chg="add mod ord">
          <ac:chgData name="Roy, Somesh" userId="1acabf4b-f33c-4133-9f27-9eb78ba0ac66" providerId="ADAL" clId="{8A7932B7-C305-40E5-B508-CC22F6115DD4}" dt="2023-07-24T06:12:27.702" v="5417" actId="27636"/>
          <ac:spMkLst>
            <pc:docMk/>
            <pc:sldMk cId="4235301837" sldId="273"/>
            <ac:spMk id="5" creationId="{97ACDDB5-CFDC-8C1A-A8A8-21CA91A333DF}"/>
          </ac:spMkLst>
        </pc:spChg>
        <pc:spChg chg="add del mod ord">
          <ac:chgData name="Roy, Somesh" userId="1acabf4b-f33c-4133-9f27-9eb78ba0ac66" providerId="ADAL" clId="{8A7932B7-C305-40E5-B508-CC22F6115DD4}" dt="2023-07-23T06:38:54.068" v="1850" actId="700"/>
          <ac:spMkLst>
            <pc:docMk/>
            <pc:sldMk cId="4235301837" sldId="273"/>
            <ac:spMk id="6" creationId="{6E2B1078-60BF-54C7-C802-778DB47349F6}"/>
          </ac:spMkLst>
        </pc:spChg>
        <pc:spChg chg="add del mod ord">
          <ac:chgData name="Roy, Somesh" userId="1acabf4b-f33c-4133-9f27-9eb78ba0ac66" providerId="ADAL" clId="{8A7932B7-C305-40E5-B508-CC22F6115DD4}" dt="2023-07-23T06:39:16.528" v="1851"/>
          <ac:spMkLst>
            <pc:docMk/>
            <pc:sldMk cId="4235301837" sldId="273"/>
            <ac:spMk id="7" creationId="{A34D8F84-CDF3-9049-C16C-8D46272DA3D0}"/>
          </ac:spMkLst>
        </pc:spChg>
        <pc:spChg chg="add del">
          <ac:chgData name="Roy, Somesh" userId="1acabf4b-f33c-4133-9f27-9eb78ba0ac66" providerId="ADAL" clId="{8A7932B7-C305-40E5-B508-CC22F6115DD4}" dt="2023-07-23T06:39:37.757" v="1853" actId="700"/>
          <ac:spMkLst>
            <pc:docMk/>
            <pc:sldMk cId="4235301837" sldId="273"/>
            <ac:spMk id="12" creationId="{345D5800-80DD-27E5-E926-6F2E39E09C27}"/>
          </ac:spMkLst>
        </pc:spChg>
        <pc:spChg chg="add del">
          <ac:chgData name="Roy, Somesh" userId="1acabf4b-f33c-4133-9f27-9eb78ba0ac66" providerId="ADAL" clId="{8A7932B7-C305-40E5-B508-CC22F6115DD4}" dt="2023-07-23T06:40:23.756" v="1858" actId="26606"/>
          <ac:spMkLst>
            <pc:docMk/>
            <pc:sldMk cId="4235301837" sldId="273"/>
            <ac:spMk id="13" creationId="{9B37791B-B040-4694-BFDC-8DD132D86E8E}"/>
          </ac:spMkLst>
        </pc:spChg>
        <pc:spChg chg="add del">
          <ac:chgData name="Roy, Somesh" userId="1acabf4b-f33c-4133-9f27-9eb78ba0ac66" providerId="ADAL" clId="{8A7932B7-C305-40E5-B508-CC22F6115DD4}" dt="2023-07-23T06:45:37.399" v="2275" actId="22"/>
          <ac:spMkLst>
            <pc:docMk/>
            <pc:sldMk cId="4235301837" sldId="273"/>
            <ac:spMk id="14" creationId="{6634BC0A-5658-D86C-FBAC-849383BB6FEB}"/>
          </ac:spMkLst>
        </pc:spChg>
        <pc:spChg chg="add">
          <ac:chgData name="Roy, Somesh" userId="1acabf4b-f33c-4133-9f27-9eb78ba0ac66" providerId="ADAL" clId="{8A7932B7-C305-40E5-B508-CC22F6115DD4}" dt="2023-07-23T06:40:23.760" v="1859" actId="26606"/>
          <ac:spMkLst>
            <pc:docMk/>
            <pc:sldMk cId="4235301837" sldId="273"/>
            <ac:spMk id="17" creationId="{EE04B5EB-F158-4507-90DD-BD23620C7CC9}"/>
          </ac:spMkLst>
        </pc:spChg>
        <pc:spChg chg="add">
          <ac:chgData name="Roy, Somesh" userId="1acabf4b-f33c-4133-9f27-9eb78ba0ac66" providerId="ADAL" clId="{8A7932B7-C305-40E5-B508-CC22F6115DD4}" dt="2023-07-23T06:40:23.760" v="1859" actId="26606"/>
          <ac:spMkLst>
            <pc:docMk/>
            <pc:sldMk cId="4235301837" sldId="273"/>
            <ac:spMk id="23" creationId="{19D32F93-50AC-4C46-A5DB-291C60DDB7BD}"/>
          </ac:spMkLst>
        </pc:spChg>
        <pc:spChg chg="add">
          <ac:chgData name="Roy, Somesh" userId="1acabf4b-f33c-4133-9f27-9eb78ba0ac66" providerId="ADAL" clId="{8A7932B7-C305-40E5-B508-CC22F6115DD4}" dt="2023-07-23T06:40:23.760" v="1859" actId="26606"/>
          <ac:spMkLst>
            <pc:docMk/>
            <pc:sldMk cId="4235301837" sldId="273"/>
            <ac:spMk id="24" creationId="{827DC2C4-B485-428A-BF4A-472D2967F47F}"/>
          </ac:spMkLst>
        </pc:spChg>
        <pc:spChg chg="add del">
          <ac:chgData name="Roy, Somesh" userId="1acabf4b-f33c-4133-9f27-9eb78ba0ac66" providerId="ADAL" clId="{8A7932B7-C305-40E5-B508-CC22F6115DD4}" dt="2023-07-23T06:45:42.973" v="2277" actId="22"/>
          <ac:spMkLst>
            <pc:docMk/>
            <pc:sldMk cId="4235301837" sldId="273"/>
            <ac:spMk id="25" creationId="{004D73CE-AFA5-4ABF-645A-6C75919B3917}"/>
          </ac:spMkLst>
        </pc:spChg>
        <pc:grpChg chg="add del">
          <ac:chgData name="Roy, Somesh" userId="1acabf4b-f33c-4133-9f27-9eb78ba0ac66" providerId="ADAL" clId="{8A7932B7-C305-40E5-B508-CC22F6115DD4}" dt="2023-07-23T06:40:23.756" v="1858" actId="26606"/>
          <ac:grpSpMkLst>
            <pc:docMk/>
            <pc:sldMk cId="4235301837" sldId="273"/>
            <ac:grpSpMk id="10" creationId="{4B2AE301-8298-47C2-81FA-781BA50D9933}"/>
          </ac:grpSpMkLst>
        </pc:grpChg>
        <pc:picChg chg="add del mod ord">
          <ac:chgData name="Roy, Somesh" userId="1acabf4b-f33c-4133-9f27-9eb78ba0ac66" providerId="ADAL" clId="{8A7932B7-C305-40E5-B508-CC22F6115DD4}" dt="2023-07-23T06:38:47.657" v="1849" actId="478"/>
          <ac:picMkLst>
            <pc:docMk/>
            <pc:sldMk cId="4235301837" sldId="273"/>
            <ac:picMk id="4" creationId="{21431207-4ECA-193A-D88C-0F881B4C8B60}"/>
          </ac:picMkLst>
        </pc:picChg>
        <pc:picChg chg="add mod">
          <ac:chgData name="Roy, Somesh" userId="1acabf4b-f33c-4133-9f27-9eb78ba0ac66" providerId="ADAL" clId="{8A7932B7-C305-40E5-B508-CC22F6115DD4}" dt="2023-07-24T06:12:36.278" v="5419" actId="1076"/>
          <ac:picMkLst>
            <pc:docMk/>
            <pc:sldMk cId="4235301837" sldId="273"/>
            <ac:picMk id="8" creationId="{69A3E5CB-AB55-4E0A-3323-32A43369865F}"/>
          </ac:picMkLst>
        </pc:picChg>
        <pc:cxnChg chg="add del">
          <ac:chgData name="Roy, Somesh" userId="1acabf4b-f33c-4133-9f27-9eb78ba0ac66" providerId="ADAL" clId="{8A7932B7-C305-40E5-B508-CC22F6115DD4}" dt="2023-07-23T06:38:37.879" v="1845" actId="26606"/>
          <ac:cxnSpMkLst>
            <pc:docMk/>
            <pc:sldMk cId="4235301837" sldId="273"/>
            <ac:cxnSpMk id="11" creationId="{1503BFE4-729B-D9D0-C17B-501E6AF1127A}"/>
          </ac:cxnSpMkLst>
        </pc:cxnChg>
        <pc:cxnChg chg="add del">
          <ac:chgData name="Roy, Somesh" userId="1acabf4b-f33c-4133-9f27-9eb78ba0ac66" providerId="ADAL" clId="{8A7932B7-C305-40E5-B508-CC22F6115DD4}" dt="2023-07-23T06:39:37.757" v="1853" actId="700"/>
          <ac:cxnSpMkLst>
            <pc:docMk/>
            <pc:sldMk cId="4235301837" sldId="273"/>
            <ac:cxnSpMk id="15" creationId="{1503BFE4-729B-D9D0-C17B-501E6AF1127A}"/>
          </ac:cxnSpMkLst>
        </pc:cxnChg>
      </pc:sldChg>
      <pc:sldChg chg="addSp modSp new mod setBg">
        <pc:chgData name="Roy, Somesh" userId="1acabf4b-f33c-4133-9f27-9eb78ba0ac66" providerId="ADAL" clId="{8A7932B7-C305-40E5-B508-CC22F6115DD4}" dt="2023-07-24T06:12:16.660" v="5415" actId="14100"/>
        <pc:sldMkLst>
          <pc:docMk/>
          <pc:sldMk cId="3718634394" sldId="274"/>
        </pc:sldMkLst>
        <pc:spChg chg="mod">
          <ac:chgData name="Roy, Somesh" userId="1acabf4b-f33c-4133-9f27-9eb78ba0ac66" providerId="ADAL" clId="{8A7932B7-C305-40E5-B508-CC22F6115DD4}" dt="2023-07-24T06:12:16.660" v="5415" actId="14100"/>
          <ac:spMkLst>
            <pc:docMk/>
            <pc:sldMk cId="3718634394" sldId="274"/>
            <ac:spMk id="2" creationId="{8D14FA3D-043C-041F-1795-45646887CA24}"/>
          </ac:spMkLst>
        </pc:spChg>
        <pc:spChg chg="mod">
          <ac:chgData name="Roy, Somesh" userId="1acabf4b-f33c-4133-9f27-9eb78ba0ac66" providerId="ADAL" clId="{8A7932B7-C305-40E5-B508-CC22F6115DD4}" dt="2023-07-24T06:12:07.893" v="5413" actId="20577"/>
          <ac:spMkLst>
            <pc:docMk/>
            <pc:sldMk cId="3718634394" sldId="274"/>
            <ac:spMk id="3" creationId="{5950C350-6368-AE74-DC21-1F1C655E25CD}"/>
          </ac:spMkLst>
        </pc:spChg>
        <pc:spChg chg="add">
          <ac:chgData name="Roy, Somesh" userId="1acabf4b-f33c-4133-9f27-9eb78ba0ac66" providerId="ADAL" clId="{8A7932B7-C305-40E5-B508-CC22F6115DD4}" dt="2023-07-23T06:44:09.030" v="2273" actId="26606"/>
          <ac:spMkLst>
            <pc:docMk/>
            <pc:sldMk cId="3718634394" sldId="274"/>
            <ac:spMk id="8" creationId="{B768BC45-6978-4563-AFFC-4378E82C53D8}"/>
          </ac:spMkLst>
        </pc:spChg>
        <pc:spChg chg="add">
          <ac:chgData name="Roy, Somesh" userId="1acabf4b-f33c-4133-9f27-9eb78ba0ac66" providerId="ADAL" clId="{8A7932B7-C305-40E5-B508-CC22F6115DD4}" dt="2023-07-23T06:44:09.030" v="2273" actId="26606"/>
          <ac:spMkLst>
            <pc:docMk/>
            <pc:sldMk cId="3718634394" sldId="274"/>
            <ac:spMk id="10" creationId="{A80A8067-64B4-47DF-9C4D-88D9ADEC21BB}"/>
          </ac:spMkLst>
        </pc:spChg>
        <pc:spChg chg="add">
          <ac:chgData name="Roy, Somesh" userId="1acabf4b-f33c-4133-9f27-9eb78ba0ac66" providerId="ADAL" clId="{8A7932B7-C305-40E5-B508-CC22F6115DD4}" dt="2023-07-23T06:44:09.030" v="2273" actId="26606"/>
          <ac:spMkLst>
            <pc:docMk/>
            <pc:sldMk cId="3718634394" sldId="274"/>
            <ac:spMk id="12" creationId="{9D1E2788-F6B5-40EE-A733-8187EB22BD13}"/>
          </ac:spMkLst>
        </pc:spChg>
      </pc:sldChg>
      <pc:sldChg chg="add">
        <pc:chgData name="Roy, Somesh" userId="1acabf4b-f33c-4133-9f27-9eb78ba0ac66" providerId="ADAL" clId="{8A7932B7-C305-40E5-B508-CC22F6115DD4}" dt="2023-07-23T06:46:04.497" v="2279"/>
        <pc:sldMkLst>
          <pc:docMk/>
          <pc:sldMk cId="1118311816" sldId="275"/>
        </pc:sldMkLst>
      </pc:sldChg>
      <pc:sldChg chg="add">
        <pc:chgData name="Roy, Somesh" userId="1acabf4b-f33c-4133-9f27-9eb78ba0ac66" providerId="ADAL" clId="{8A7932B7-C305-40E5-B508-CC22F6115DD4}" dt="2023-07-23T06:46:06.024" v="2281"/>
        <pc:sldMkLst>
          <pc:docMk/>
          <pc:sldMk cId="382836062" sldId="276"/>
        </pc:sldMkLst>
      </pc:sldChg>
      <pc:sldChg chg="modSp add del mod">
        <pc:chgData name="Roy, Somesh" userId="1acabf4b-f33c-4133-9f27-9eb78ba0ac66" providerId="ADAL" clId="{8A7932B7-C305-40E5-B508-CC22F6115DD4}" dt="2023-07-24T06:16:01.829" v="5546" actId="47"/>
        <pc:sldMkLst>
          <pc:docMk/>
          <pc:sldMk cId="1998030866" sldId="277"/>
        </pc:sldMkLst>
        <pc:picChg chg="mod">
          <ac:chgData name="Roy, Somesh" userId="1acabf4b-f33c-4133-9f27-9eb78ba0ac66" providerId="ADAL" clId="{8A7932B7-C305-40E5-B508-CC22F6115DD4}" dt="2023-07-23T06:47:05.551" v="2286" actId="1076"/>
          <ac:picMkLst>
            <pc:docMk/>
            <pc:sldMk cId="1998030866" sldId="277"/>
            <ac:picMk id="10" creationId="{00000000-0000-0000-0000-000000000000}"/>
          </ac:picMkLst>
        </pc:picChg>
      </pc:sldChg>
      <pc:sldChg chg="add del">
        <pc:chgData name="Roy, Somesh" userId="1acabf4b-f33c-4133-9f27-9eb78ba0ac66" providerId="ADAL" clId="{8A7932B7-C305-40E5-B508-CC22F6115DD4}" dt="2023-07-24T06:19:04.619" v="5584" actId="47"/>
        <pc:sldMkLst>
          <pc:docMk/>
          <pc:sldMk cId="3158441860" sldId="278"/>
        </pc:sldMkLst>
      </pc:sldChg>
      <pc:sldChg chg="addSp delSp modSp new mod setBg modClrScheme modAnim delDesignElem chgLayout">
        <pc:chgData name="Roy, Somesh" userId="1acabf4b-f33c-4133-9f27-9eb78ba0ac66" providerId="ADAL" clId="{8A7932B7-C305-40E5-B508-CC22F6115DD4}" dt="2023-07-24T06:32:43.547" v="6489" actId="2711"/>
        <pc:sldMkLst>
          <pc:docMk/>
          <pc:sldMk cId="4143896332" sldId="279"/>
        </pc:sldMkLst>
        <pc:spChg chg="add mod ord">
          <ac:chgData name="Roy, Somesh" userId="1acabf4b-f33c-4133-9f27-9eb78ba0ac66" providerId="ADAL" clId="{8A7932B7-C305-40E5-B508-CC22F6115DD4}" dt="2023-07-24T06:28:15.894" v="6226" actId="20577"/>
          <ac:spMkLst>
            <pc:docMk/>
            <pc:sldMk cId="4143896332" sldId="279"/>
            <ac:spMk id="2" creationId="{38495512-A58C-4D36-5A94-24F324570A33}"/>
          </ac:spMkLst>
        </pc:spChg>
        <pc:spChg chg="add mod ord">
          <ac:chgData name="Roy, Somesh" userId="1acabf4b-f33c-4133-9f27-9eb78ba0ac66" providerId="ADAL" clId="{8A7932B7-C305-40E5-B508-CC22F6115DD4}" dt="2023-07-24T06:32:43.547" v="6489" actId="2711"/>
          <ac:spMkLst>
            <pc:docMk/>
            <pc:sldMk cId="4143896332" sldId="279"/>
            <ac:spMk id="3" creationId="{46953020-FD81-C9D8-C017-707FFB42A6A4}"/>
          </ac:spMkLst>
        </pc:spChg>
        <pc:spChg chg="add mod">
          <ac:chgData name="Roy, Somesh" userId="1acabf4b-f33c-4133-9f27-9eb78ba0ac66" providerId="ADAL" clId="{8A7932B7-C305-40E5-B508-CC22F6115DD4}" dt="2023-07-24T06:31:01.492" v="6394" actId="6549"/>
          <ac:spMkLst>
            <pc:docMk/>
            <pc:sldMk cId="4143896332" sldId="279"/>
            <ac:spMk id="4" creationId="{064F171A-D38B-1A81-B937-46DCA7E7D939}"/>
          </ac:spMkLst>
        </pc:spChg>
        <pc:spChg chg="add del">
          <ac:chgData name="Roy, Somesh" userId="1acabf4b-f33c-4133-9f27-9eb78ba0ac66" providerId="ADAL" clId="{8A7932B7-C305-40E5-B508-CC22F6115DD4}" dt="2023-07-24T06:27:21.901" v="6212" actId="26606"/>
          <ac:spMkLst>
            <pc:docMk/>
            <pc:sldMk cId="4143896332" sldId="279"/>
            <ac:spMk id="5" creationId="{DAF1966E-FD40-4A4A-B61B-C4DF7FA05F06}"/>
          </ac:spMkLst>
        </pc:spChg>
        <pc:spChg chg="add del">
          <ac:chgData name="Roy, Somesh" userId="1acabf4b-f33c-4133-9f27-9eb78ba0ac66" providerId="ADAL" clId="{8A7932B7-C305-40E5-B508-CC22F6115DD4}" dt="2023-07-24T06:27:21.901" v="6212" actId="26606"/>
          <ac:spMkLst>
            <pc:docMk/>
            <pc:sldMk cId="4143896332" sldId="279"/>
            <ac:spMk id="6" creationId="{047BFA19-D45E-416B-A404-7AF2F3F27017}"/>
          </ac:spMkLst>
        </pc:spChg>
        <pc:spChg chg="add del">
          <ac:chgData name="Roy, Somesh" userId="1acabf4b-f33c-4133-9f27-9eb78ba0ac66" providerId="ADAL" clId="{8A7932B7-C305-40E5-B508-CC22F6115DD4}" dt="2023-07-23T06:50:03.517" v="2408" actId="700"/>
          <ac:spMkLst>
            <pc:docMk/>
            <pc:sldMk cId="4143896332" sldId="279"/>
            <ac:spMk id="8" creationId="{5463EB0A-3D7C-4AA5-BFA5-8EE5B4BA5624}"/>
          </ac:spMkLst>
        </pc:spChg>
        <pc:spChg chg="add del">
          <ac:chgData name="Roy, Somesh" userId="1acabf4b-f33c-4133-9f27-9eb78ba0ac66" providerId="ADAL" clId="{8A7932B7-C305-40E5-B508-CC22F6115DD4}" dt="2023-07-24T06:27:21.901" v="6212" actId="26606"/>
          <ac:spMkLst>
            <pc:docMk/>
            <pc:sldMk cId="4143896332" sldId="279"/>
            <ac:spMk id="9" creationId="{8E0105E7-23DB-4CF2-8258-FF47C7620F6E}"/>
          </ac:spMkLst>
        </pc:spChg>
        <pc:spChg chg="add del">
          <ac:chgData name="Roy, Somesh" userId="1acabf4b-f33c-4133-9f27-9eb78ba0ac66" providerId="ADAL" clId="{8A7932B7-C305-40E5-B508-CC22F6115DD4}" dt="2023-07-23T06:48:56.697" v="2318" actId="26606"/>
          <ac:spMkLst>
            <pc:docMk/>
            <pc:sldMk cId="4143896332" sldId="279"/>
            <ac:spMk id="10" creationId="{65219498-D544-41AC-98FE-8F956EF66A62}"/>
          </ac:spMkLst>
        </pc:spChg>
        <pc:spChg chg="add del">
          <ac:chgData name="Roy, Somesh" userId="1acabf4b-f33c-4133-9f27-9eb78ba0ac66" providerId="ADAL" clId="{8A7932B7-C305-40E5-B508-CC22F6115DD4}" dt="2023-07-24T06:27:21.901" v="6212" actId="26606"/>
          <ac:spMkLst>
            <pc:docMk/>
            <pc:sldMk cId="4143896332" sldId="279"/>
            <ac:spMk id="11" creationId="{074B4F7D-14B2-478B-8BF5-01E4E0C5D263}"/>
          </ac:spMkLst>
        </pc:spChg>
        <pc:spChg chg="add del">
          <ac:chgData name="Roy, Somesh" userId="1acabf4b-f33c-4133-9f27-9eb78ba0ac66" providerId="ADAL" clId="{8A7932B7-C305-40E5-B508-CC22F6115DD4}" dt="2023-07-23T06:48:56.697" v="2318" actId="26606"/>
          <ac:spMkLst>
            <pc:docMk/>
            <pc:sldMk cId="4143896332" sldId="279"/>
            <ac:spMk id="12" creationId="{F500DBFC-17A9-4E0A-AEE2-A49F9AEEF0FD}"/>
          </ac:spMkLst>
        </pc:spChg>
        <pc:spChg chg="add">
          <ac:chgData name="Roy, Somesh" userId="1acabf4b-f33c-4133-9f27-9eb78ba0ac66" providerId="ADAL" clId="{8A7932B7-C305-40E5-B508-CC22F6115DD4}" dt="2023-07-24T06:27:21.901" v="6212" actId="26606"/>
          <ac:spMkLst>
            <pc:docMk/>
            <pc:sldMk cId="4143896332" sldId="279"/>
            <ac:spMk id="16" creationId="{3AD318CC-E2A8-4E27-9548-A047A78999B1}"/>
          </ac:spMkLst>
        </pc:spChg>
        <pc:spChg chg="add del">
          <ac:chgData name="Roy, Somesh" userId="1acabf4b-f33c-4133-9f27-9eb78ba0ac66" providerId="ADAL" clId="{8A7932B7-C305-40E5-B508-CC22F6115DD4}" dt="2023-07-23T06:50:03.517" v="2408" actId="700"/>
          <ac:spMkLst>
            <pc:docMk/>
            <pc:sldMk cId="4143896332" sldId="279"/>
            <ac:spMk id="20" creationId="{7945AD00-F967-454D-A4B2-39ABA5C88C20}"/>
          </ac:spMkLst>
        </pc:spChg>
        <pc:spChg chg="add del">
          <ac:chgData name="Roy, Somesh" userId="1acabf4b-f33c-4133-9f27-9eb78ba0ac66" providerId="ADAL" clId="{8A7932B7-C305-40E5-B508-CC22F6115DD4}" dt="2023-07-23T06:50:03.517" v="2408" actId="700"/>
          <ac:spMkLst>
            <pc:docMk/>
            <pc:sldMk cId="4143896332" sldId="279"/>
            <ac:spMk id="21" creationId="{E9BC5B79-B912-427C-8219-E3E50943FCDE}"/>
          </ac:spMkLst>
        </pc:spChg>
        <pc:spChg chg="add">
          <ac:chgData name="Roy, Somesh" userId="1acabf4b-f33c-4133-9f27-9eb78ba0ac66" providerId="ADAL" clId="{8A7932B7-C305-40E5-B508-CC22F6115DD4}" dt="2023-07-24T06:27:21.901" v="6212" actId="26606"/>
          <ac:spMkLst>
            <pc:docMk/>
            <pc:sldMk cId="4143896332" sldId="279"/>
            <ac:spMk id="22" creationId="{2C1BBA94-3F40-40AA-8BB9-E69E25E537C1}"/>
          </ac:spMkLst>
        </pc:spChg>
        <pc:grpChg chg="add del">
          <ac:chgData name="Roy, Somesh" userId="1acabf4b-f33c-4133-9f27-9eb78ba0ac66" providerId="ADAL" clId="{8A7932B7-C305-40E5-B508-CC22F6115DD4}" dt="2023-07-23T06:48:56.697" v="2318" actId="26606"/>
          <ac:grpSpMkLst>
            <pc:docMk/>
            <pc:sldMk cId="4143896332" sldId="279"/>
            <ac:grpSpMk id="14" creationId="{D74613BB-817C-4C4F-8A24-4936F2F064C0}"/>
          </ac:grpSpMkLst>
        </pc:grpChg>
        <pc:grpChg chg="add">
          <ac:chgData name="Roy, Somesh" userId="1acabf4b-f33c-4133-9f27-9eb78ba0ac66" providerId="ADAL" clId="{8A7932B7-C305-40E5-B508-CC22F6115DD4}" dt="2023-07-24T06:27:21.901" v="6212" actId="26606"/>
          <ac:grpSpMkLst>
            <pc:docMk/>
            <pc:sldMk cId="4143896332" sldId="279"/>
            <ac:grpSpMk id="18" creationId="{B14B560F-9DD7-4302-A60B-EBD3EF59B073}"/>
          </ac:grpSpMkLst>
        </pc:grpChg>
        <pc:picChg chg="add del">
          <ac:chgData name="Roy, Somesh" userId="1acabf4b-f33c-4133-9f27-9eb78ba0ac66" providerId="ADAL" clId="{8A7932B7-C305-40E5-B508-CC22F6115DD4}" dt="2023-07-23T06:48:56.697" v="2318" actId="26606"/>
          <ac:picMkLst>
            <pc:docMk/>
            <pc:sldMk cId="4143896332" sldId="279"/>
            <ac:picMk id="7" creationId="{D17F37C0-FCB4-9A53-AC75-C2EF9B5FDE41}"/>
          </ac:picMkLst>
        </pc:picChg>
      </pc:sldChg>
      <pc:sldChg chg="add">
        <pc:chgData name="Roy, Somesh" userId="1acabf4b-f33c-4133-9f27-9eb78ba0ac66" providerId="ADAL" clId="{8A7932B7-C305-40E5-B508-CC22F6115DD4}" dt="2023-07-23T06:50:54.583" v="2412"/>
        <pc:sldMkLst>
          <pc:docMk/>
          <pc:sldMk cId="151862332" sldId="280"/>
        </pc:sldMkLst>
      </pc:sldChg>
      <pc:sldChg chg="addSp delSp modSp mod">
        <pc:chgData name="Roy, Somesh" userId="1acabf4b-f33c-4133-9f27-9eb78ba0ac66" providerId="ADAL" clId="{8A7932B7-C305-40E5-B508-CC22F6115DD4}" dt="2023-07-24T06:03:29.394" v="5131" actId="20577"/>
        <pc:sldMkLst>
          <pc:docMk/>
          <pc:sldMk cId="0" sldId="281"/>
        </pc:sldMkLst>
        <pc:spChg chg="mod topLvl">
          <ac:chgData name="Roy, Somesh" userId="1acabf4b-f33c-4133-9f27-9eb78ba0ac66" providerId="ADAL" clId="{8A7932B7-C305-40E5-B508-CC22F6115DD4}" dt="2023-07-23T23:10:13.800" v="2630" actId="165"/>
          <ac:spMkLst>
            <pc:docMk/>
            <pc:sldMk cId="0" sldId="281"/>
            <ac:spMk id="3" creationId="{00000000-0000-0000-0000-000000000000}"/>
          </ac:spMkLst>
        </pc:spChg>
        <pc:spChg chg="mod topLvl">
          <ac:chgData name="Roy, Somesh" userId="1acabf4b-f33c-4133-9f27-9eb78ba0ac66" providerId="ADAL" clId="{8A7932B7-C305-40E5-B508-CC22F6115DD4}" dt="2023-07-24T06:03:29.394" v="5131" actId="20577"/>
          <ac:spMkLst>
            <pc:docMk/>
            <pc:sldMk cId="0" sldId="281"/>
            <ac:spMk id="4" creationId="{00000000-0000-0000-0000-000000000000}"/>
          </ac:spMkLst>
        </pc:spChg>
        <pc:spChg chg="mod topLvl">
          <ac:chgData name="Roy, Somesh" userId="1acabf4b-f33c-4133-9f27-9eb78ba0ac66" providerId="ADAL" clId="{8A7932B7-C305-40E5-B508-CC22F6115DD4}" dt="2023-07-23T23:10:13.800" v="2630" actId="165"/>
          <ac:spMkLst>
            <pc:docMk/>
            <pc:sldMk cId="0" sldId="281"/>
            <ac:spMk id="5" creationId="{00000000-0000-0000-0000-000000000000}"/>
          </ac:spMkLst>
        </pc:spChg>
        <pc:spChg chg="mod topLvl">
          <ac:chgData name="Roy, Somesh" userId="1acabf4b-f33c-4133-9f27-9eb78ba0ac66" providerId="ADAL" clId="{8A7932B7-C305-40E5-B508-CC22F6115DD4}" dt="2023-07-23T23:10:13.800" v="2630" actId="165"/>
          <ac:spMkLst>
            <pc:docMk/>
            <pc:sldMk cId="0" sldId="281"/>
            <ac:spMk id="6" creationId="{00000000-0000-0000-0000-000000000000}"/>
          </ac:spMkLst>
        </pc:spChg>
        <pc:spChg chg="mod topLvl">
          <ac:chgData name="Roy, Somesh" userId="1acabf4b-f33c-4133-9f27-9eb78ba0ac66" providerId="ADAL" clId="{8A7932B7-C305-40E5-B508-CC22F6115DD4}" dt="2023-07-24T06:02:38.981" v="5089" actId="20577"/>
          <ac:spMkLst>
            <pc:docMk/>
            <pc:sldMk cId="0" sldId="281"/>
            <ac:spMk id="7" creationId="{00000000-0000-0000-0000-000000000000}"/>
          </ac:spMkLst>
        </pc:spChg>
        <pc:spChg chg="mod topLvl">
          <ac:chgData name="Roy, Somesh" userId="1acabf4b-f33c-4133-9f27-9eb78ba0ac66" providerId="ADAL" clId="{8A7932B7-C305-40E5-B508-CC22F6115DD4}" dt="2023-07-23T23:10:13.800" v="2630" actId="165"/>
          <ac:spMkLst>
            <pc:docMk/>
            <pc:sldMk cId="0" sldId="281"/>
            <ac:spMk id="8" creationId="{00000000-0000-0000-0000-000000000000}"/>
          </ac:spMkLst>
        </pc:spChg>
        <pc:spChg chg="mod topLvl">
          <ac:chgData name="Roy, Somesh" userId="1acabf4b-f33c-4133-9f27-9eb78ba0ac66" providerId="ADAL" clId="{8A7932B7-C305-40E5-B508-CC22F6115DD4}" dt="2023-07-23T23:10:13.800" v="2630" actId="165"/>
          <ac:spMkLst>
            <pc:docMk/>
            <pc:sldMk cId="0" sldId="281"/>
            <ac:spMk id="9" creationId="{00000000-0000-0000-0000-000000000000}"/>
          </ac:spMkLst>
        </pc:spChg>
        <pc:spChg chg="mod topLvl">
          <ac:chgData name="Roy, Somesh" userId="1acabf4b-f33c-4133-9f27-9eb78ba0ac66" providerId="ADAL" clId="{8A7932B7-C305-40E5-B508-CC22F6115DD4}" dt="2023-07-23T23:10:13.800" v="2630" actId="165"/>
          <ac:spMkLst>
            <pc:docMk/>
            <pc:sldMk cId="0" sldId="281"/>
            <ac:spMk id="10" creationId="{00000000-0000-0000-0000-000000000000}"/>
          </ac:spMkLst>
        </pc:spChg>
        <pc:spChg chg="mod topLvl">
          <ac:chgData name="Roy, Somesh" userId="1acabf4b-f33c-4133-9f27-9eb78ba0ac66" providerId="ADAL" clId="{8A7932B7-C305-40E5-B508-CC22F6115DD4}" dt="2023-07-23T23:10:13.800" v="2630" actId="165"/>
          <ac:spMkLst>
            <pc:docMk/>
            <pc:sldMk cId="0" sldId="281"/>
            <ac:spMk id="11" creationId="{00000000-0000-0000-0000-000000000000}"/>
          </ac:spMkLst>
        </pc:spChg>
        <pc:spChg chg="mod topLvl">
          <ac:chgData name="Roy, Somesh" userId="1acabf4b-f33c-4133-9f27-9eb78ba0ac66" providerId="ADAL" clId="{8A7932B7-C305-40E5-B508-CC22F6115DD4}" dt="2023-07-23T23:10:13.800" v="2630" actId="165"/>
          <ac:spMkLst>
            <pc:docMk/>
            <pc:sldMk cId="0" sldId="281"/>
            <ac:spMk id="12" creationId="{00000000-0000-0000-0000-000000000000}"/>
          </ac:spMkLst>
        </pc:spChg>
        <pc:spChg chg="mod topLvl">
          <ac:chgData name="Roy, Somesh" userId="1acabf4b-f33c-4133-9f27-9eb78ba0ac66" providerId="ADAL" clId="{8A7932B7-C305-40E5-B508-CC22F6115DD4}" dt="2023-07-23T23:10:13.800" v="2630" actId="165"/>
          <ac:spMkLst>
            <pc:docMk/>
            <pc:sldMk cId="0" sldId="281"/>
            <ac:spMk id="13" creationId="{00000000-0000-0000-0000-000000000000}"/>
          </ac:spMkLst>
        </pc:spChg>
        <pc:spChg chg="mod">
          <ac:chgData name="Roy, Somesh" userId="1acabf4b-f33c-4133-9f27-9eb78ba0ac66" providerId="ADAL" clId="{8A7932B7-C305-40E5-B508-CC22F6115DD4}" dt="2023-07-24T06:00:45.266" v="5072"/>
          <ac:spMkLst>
            <pc:docMk/>
            <pc:sldMk cId="0" sldId="281"/>
            <ac:spMk id="17" creationId="{D5729A30-C168-E518-AEF2-3A18A258FAE4}"/>
          </ac:spMkLst>
        </pc:spChg>
        <pc:grpChg chg="add mod">
          <ac:chgData name="Roy, Somesh" userId="1acabf4b-f33c-4133-9f27-9eb78ba0ac66" providerId="ADAL" clId="{8A7932B7-C305-40E5-B508-CC22F6115DD4}" dt="2023-07-24T06:00:54.254" v="5079" actId="1038"/>
          <ac:grpSpMkLst>
            <pc:docMk/>
            <pc:sldMk cId="0" sldId="281"/>
            <ac:grpSpMk id="14" creationId="{FFC5A0A7-25FD-4AD2-31B1-A968D2968C43}"/>
          </ac:grpSpMkLst>
        </pc:grpChg>
        <pc:grpChg chg="add del mod">
          <ac:chgData name="Roy, Somesh" userId="1acabf4b-f33c-4133-9f27-9eb78ba0ac66" providerId="ADAL" clId="{8A7932B7-C305-40E5-B508-CC22F6115DD4}" dt="2023-07-23T23:10:13.800" v="2630" actId="165"/>
          <ac:grpSpMkLst>
            <pc:docMk/>
            <pc:sldMk cId="0" sldId="281"/>
            <ac:grpSpMk id="15" creationId="{1C10C8CC-62AB-2B0B-0CD4-D1315BB6B1B2}"/>
          </ac:grpSpMkLst>
        </pc:grpChg>
        <pc:picChg chg="mod topLvl">
          <ac:chgData name="Roy, Somesh" userId="1acabf4b-f33c-4133-9f27-9eb78ba0ac66" providerId="ADAL" clId="{8A7932B7-C305-40E5-B508-CC22F6115DD4}" dt="2023-07-23T23:10:13.800" v="2630" actId="165"/>
          <ac:picMkLst>
            <pc:docMk/>
            <pc:sldMk cId="0" sldId="281"/>
            <ac:picMk id="2" creationId="{00000000-0000-0000-0000-000000000000}"/>
          </ac:picMkLst>
        </pc:picChg>
        <pc:picChg chg="mod">
          <ac:chgData name="Roy, Somesh" userId="1acabf4b-f33c-4133-9f27-9eb78ba0ac66" providerId="ADAL" clId="{8A7932B7-C305-40E5-B508-CC22F6115DD4}" dt="2023-07-24T06:00:45.266" v="5072"/>
          <ac:picMkLst>
            <pc:docMk/>
            <pc:sldMk cId="0" sldId="281"/>
            <ac:picMk id="16" creationId="{B5B00FEE-43E6-3490-F679-BED4018F4B2F}"/>
          </ac:picMkLst>
        </pc:picChg>
      </pc:sldChg>
      <pc:sldChg chg="modSp mod">
        <pc:chgData name="Roy, Somesh" userId="1acabf4b-f33c-4133-9f27-9eb78ba0ac66" providerId="ADAL" clId="{8A7932B7-C305-40E5-B508-CC22F6115DD4}" dt="2023-07-24T06:07:02.351" v="5360" actId="6549"/>
        <pc:sldMkLst>
          <pc:docMk/>
          <pc:sldMk cId="0" sldId="282"/>
        </pc:sldMkLst>
        <pc:spChg chg="mod">
          <ac:chgData name="Roy, Somesh" userId="1acabf4b-f33c-4133-9f27-9eb78ba0ac66" providerId="ADAL" clId="{8A7932B7-C305-40E5-B508-CC22F6115DD4}" dt="2023-07-24T06:03:58.579" v="5136" actId="404"/>
          <ac:spMkLst>
            <pc:docMk/>
            <pc:sldMk cId="0" sldId="282"/>
            <ac:spMk id="4" creationId="{00000000-0000-0000-0000-000000000000}"/>
          </ac:spMkLst>
        </pc:spChg>
        <pc:spChg chg="mod">
          <ac:chgData name="Roy, Somesh" userId="1acabf4b-f33c-4133-9f27-9eb78ba0ac66" providerId="ADAL" clId="{8A7932B7-C305-40E5-B508-CC22F6115DD4}" dt="2023-07-24T06:03:58.579" v="5136" actId="404"/>
          <ac:spMkLst>
            <pc:docMk/>
            <pc:sldMk cId="0" sldId="282"/>
            <ac:spMk id="6" creationId="{00000000-0000-0000-0000-000000000000}"/>
          </ac:spMkLst>
        </pc:spChg>
        <pc:spChg chg="mod">
          <ac:chgData name="Roy, Somesh" userId="1acabf4b-f33c-4133-9f27-9eb78ba0ac66" providerId="ADAL" clId="{8A7932B7-C305-40E5-B508-CC22F6115DD4}" dt="2023-07-24T06:05:08.200" v="5177" actId="403"/>
          <ac:spMkLst>
            <pc:docMk/>
            <pc:sldMk cId="0" sldId="282"/>
            <ac:spMk id="7" creationId="{00000000-0000-0000-0000-000000000000}"/>
          </ac:spMkLst>
        </pc:spChg>
        <pc:spChg chg="mod">
          <ac:chgData name="Roy, Somesh" userId="1acabf4b-f33c-4133-9f27-9eb78ba0ac66" providerId="ADAL" clId="{8A7932B7-C305-40E5-B508-CC22F6115DD4}" dt="2023-07-24T06:03:58.579" v="5136" actId="404"/>
          <ac:spMkLst>
            <pc:docMk/>
            <pc:sldMk cId="0" sldId="282"/>
            <ac:spMk id="9" creationId="{00000000-0000-0000-0000-000000000000}"/>
          </ac:spMkLst>
        </pc:spChg>
        <pc:spChg chg="mod">
          <ac:chgData name="Roy, Somesh" userId="1acabf4b-f33c-4133-9f27-9eb78ba0ac66" providerId="ADAL" clId="{8A7932B7-C305-40E5-B508-CC22F6115DD4}" dt="2023-07-24T06:05:04.062" v="5176" actId="403"/>
          <ac:spMkLst>
            <pc:docMk/>
            <pc:sldMk cId="0" sldId="282"/>
            <ac:spMk id="10" creationId="{00000000-0000-0000-0000-000000000000}"/>
          </ac:spMkLst>
        </pc:spChg>
        <pc:spChg chg="mod">
          <ac:chgData name="Roy, Somesh" userId="1acabf4b-f33c-4133-9f27-9eb78ba0ac66" providerId="ADAL" clId="{8A7932B7-C305-40E5-B508-CC22F6115DD4}" dt="2023-07-24T06:03:58.579" v="5136" actId="404"/>
          <ac:spMkLst>
            <pc:docMk/>
            <pc:sldMk cId="0" sldId="282"/>
            <ac:spMk id="12" creationId="{00000000-0000-0000-0000-000000000000}"/>
          </ac:spMkLst>
        </pc:spChg>
        <pc:spChg chg="mod">
          <ac:chgData name="Roy, Somesh" userId="1acabf4b-f33c-4133-9f27-9eb78ba0ac66" providerId="ADAL" clId="{8A7932B7-C305-40E5-B508-CC22F6115DD4}" dt="2023-07-24T06:07:02.351" v="5360" actId="6549"/>
          <ac:spMkLst>
            <pc:docMk/>
            <pc:sldMk cId="0" sldId="282"/>
            <ac:spMk id="13" creationId="{00000000-0000-0000-0000-000000000000}"/>
          </ac:spMkLst>
        </pc:spChg>
      </pc:sldChg>
      <pc:sldChg chg="addSp modSp mod modAnim">
        <pc:chgData name="Roy, Somesh" userId="1acabf4b-f33c-4133-9f27-9eb78ba0ac66" providerId="ADAL" clId="{8A7932B7-C305-40E5-B508-CC22F6115DD4}" dt="2023-07-24T06:09:33.154" v="5371"/>
        <pc:sldMkLst>
          <pc:docMk/>
          <pc:sldMk cId="0" sldId="283"/>
        </pc:sldMkLst>
        <pc:spChg chg="add mod">
          <ac:chgData name="Roy, Somesh" userId="1acabf4b-f33c-4133-9f27-9eb78ba0ac66" providerId="ADAL" clId="{8A7932B7-C305-40E5-B508-CC22F6115DD4}" dt="2023-07-24T06:09:13.949" v="5368" actId="1582"/>
          <ac:spMkLst>
            <pc:docMk/>
            <pc:sldMk cId="0" sldId="283"/>
            <ac:spMk id="26" creationId="{FD70A7D1-B25C-4BBB-1F41-8212E203E4ED}"/>
          </ac:spMkLst>
        </pc:spChg>
        <pc:spChg chg="add mod">
          <ac:chgData name="Roy, Somesh" userId="1acabf4b-f33c-4133-9f27-9eb78ba0ac66" providerId="ADAL" clId="{8A7932B7-C305-40E5-B508-CC22F6115DD4}" dt="2023-07-24T06:09:26.078" v="5370" actId="1076"/>
          <ac:spMkLst>
            <pc:docMk/>
            <pc:sldMk cId="0" sldId="283"/>
            <ac:spMk id="27" creationId="{1A1DA1D4-636C-D307-C70F-77CA404B55E5}"/>
          </ac:spMkLst>
        </pc:spChg>
      </pc:sldChg>
      <pc:sldChg chg="del">
        <pc:chgData name="Roy, Somesh" userId="1acabf4b-f33c-4133-9f27-9eb78ba0ac66" providerId="ADAL" clId="{8A7932B7-C305-40E5-B508-CC22F6115DD4}" dt="2023-07-24T06:08:46.195" v="5365" actId="2696"/>
        <pc:sldMkLst>
          <pc:docMk/>
          <pc:sldMk cId="0" sldId="284"/>
        </pc:sldMkLst>
      </pc:sldChg>
      <pc:sldChg chg="del">
        <pc:chgData name="Roy, Somesh" userId="1acabf4b-f33c-4133-9f27-9eb78ba0ac66" providerId="ADAL" clId="{8A7932B7-C305-40E5-B508-CC22F6115DD4}" dt="2023-07-24T06:11:06.405" v="5372" actId="47"/>
        <pc:sldMkLst>
          <pc:docMk/>
          <pc:sldMk cId="0" sldId="285"/>
        </pc:sldMkLst>
      </pc:sldChg>
      <pc:sldChg chg="del mod modShow">
        <pc:chgData name="Roy, Somesh" userId="1acabf4b-f33c-4133-9f27-9eb78ba0ac66" providerId="ADAL" clId="{8A7932B7-C305-40E5-B508-CC22F6115DD4}" dt="2023-07-24T18:54:43.436" v="7550" actId="47"/>
        <pc:sldMkLst>
          <pc:docMk/>
          <pc:sldMk cId="1955131238" sldId="287"/>
        </pc:sldMkLst>
      </pc:sldChg>
      <pc:sldChg chg="addSp delSp modSp new mod ord setBg setFolMasterObjs modClrScheme chgLayout">
        <pc:chgData name="Roy, Somesh" userId="1acabf4b-f33c-4133-9f27-9eb78ba0ac66" providerId="ADAL" clId="{8A7932B7-C305-40E5-B508-CC22F6115DD4}" dt="2023-07-23T22:49:40.551" v="2565" actId="20578"/>
        <pc:sldMkLst>
          <pc:docMk/>
          <pc:sldMk cId="1899486786" sldId="288"/>
        </pc:sldMkLst>
        <pc:spChg chg="del mod ord">
          <ac:chgData name="Roy, Somesh" userId="1acabf4b-f33c-4133-9f27-9eb78ba0ac66" providerId="ADAL" clId="{8A7932B7-C305-40E5-B508-CC22F6115DD4}" dt="2023-07-23T22:31:32.577" v="2456" actId="700"/>
          <ac:spMkLst>
            <pc:docMk/>
            <pc:sldMk cId="1899486786" sldId="288"/>
            <ac:spMk id="2" creationId="{57D3845E-AB4A-EC49-4B6E-84B23AA30378}"/>
          </ac:spMkLst>
        </pc:spChg>
        <pc:spChg chg="del mod ord">
          <ac:chgData name="Roy, Somesh" userId="1acabf4b-f33c-4133-9f27-9eb78ba0ac66" providerId="ADAL" clId="{8A7932B7-C305-40E5-B508-CC22F6115DD4}" dt="2023-07-23T22:31:32.577" v="2456" actId="700"/>
          <ac:spMkLst>
            <pc:docMk/>
            <pc:sldMk cId="1899486786" sldId="288"/>
            <ac:spMk id="3" creationId="{8A96AE91-3414-3769-3FC8-56EF3A8A5234}"/>
          </ac:spMkLst>
        </pc:spChg>
        <pc:spChg chg="add mod ord">
          <ac:chgData name="Roy, Somesh" userId="1acabf4b-f33c-4133-9f27-9eb78ba0ac66" providerId="ADAL" clId="{8A7932B7-C305-40E5-B508-CC22F6115DD4}" dt="2023-07-23T22:38:14.859" v="2517" actId="26606"/>
          <ac:spMkLst>
            <pc:docMk/>
            <pc:sldMk cId="1899486786" sldId="288"/>
            <ac:spMk id="4" creationId="{4BEEDF49-B2C8-8874-4D41-8E5995DB3A99}"/>
          </ac:spMkLst>
        </pc:spChg>
        <pc:spChg chg="add mod ord">
          <ac:chgData name="Roy, Somesh" userId="1acabf4b-f33c-4133-9f27-9eb78ba0ac66" providerId="ADAL" clId="{8A7932B7-C305-40E5-B508-CC22F6115DD4}" dt="2023-07-23T22:38:14.859" v="2517" actId="26606"/>
          <ac:spMkLst>
            <pc:docMk/>
            <pc:sldMk cId="1899486786" sldId="288"/>
            <ac:spMk id="5" creationId="{0EE4D94D-2EEB-F69A-3F3C-BEB0C65AA765}"/>
          </ac:spMkLst>
        </pc:spChg>
        <pc:spChg chg="add mod">
          <ac:chgData name="Roy, Somesh" userId="1acabf4b-f33c-4133-9f27-9eb78ba0ac66" providerId="ADAL" clId="{8A7932B7-C305-40E5-B508-CC22F6115DD4}" dt="2023-07-23T22:38:52.365" v="2549" actId="1076"/>
          <ac:spMkLst>
            <pc:docMk/>
            <pc:sldMk cId="1899486786" sldId="288"/>
            <ac:spMk id="8" creationId="{9F0CEC52-6845-E829-5CDD-636C10ABD4FF}"/>
          </ac:spMkLst>
        </pc:spChg>
        <pc:spChg chg="add del">
          <ac:chgData name="Roy, Somesh" userId="1acabf4b-f33c-4133-9f27-9eb78ba0ac66" providerId="ADAL" clId="{8A7932B7-C305-40E5-B508-CC22F6115DD4}" dt="2023-07-23T22:33:57.352" v="2469" actId="26606"/>
          <ac:spMkLst>
            <pc:docMk/>
            <pc:sldMk cId="1899486786" sldId="288"/>
            <ac:spMk id="10" creationId="{9B6CD22E-2269-419F-9E81-016EA035D4C1}"/>
          </ac:spMkLst>
        </pc:spChg>
        <pc:spChg chg="add del">
          <ac:chgData name="Roy, Somesh" userId="1acabf4b-f33c-4133-9f27-9eb78ba0ac66" providerId="ADAL" clId="{8A7932B7-C305-40E5-B508-CC22F6115DD4}" dt="2023-07-23T22:32:00.708" v="2467" actId="26606"/>
          <ac:spMkLst>
            <pc:docMk/>
            <pc:sldMk cId="1899486786" sldId="288"/>
            <ac:spMk id="11" creationId="{EB0222B5-B739-82A9-5CCC-C5585AE12A69}"/>
          </ac:spMkLst>
        </pc:spChg>
        <pc:spChg chg="add del">
          <ac:chgData name="Roy, Somesh" userId="1acabf4b-f33c-4133-9f27-9eb78ba0ac66" providerId="ADAL" clId="{8A7932B7-C305-40E5-B508-CC22F6115DD4}" dt="2023-07-23T22:33:57.352" v="2469" actId="26606"/>
          <ac:spMkLst>
            <pc:docMk/>
            <pc:sldMk cId="1899486786" sldId="288"/>
            <ac:spMk id="12" creationId="{AA607D34-E2A9-4595-9DB2-5472E077CA49}"/>
          </ac:spMkLst>
        </pc:spChg>
        <pc:spChg chg="add del">
          <ac:chgData name="Roy, Somesh" userId="1acabf4b-f33c-4133-9f27-9eb78ba0ac66" providerId="ADAL" clId="{8A7932B7-C305-40E5-B508-CC22F6115DD4}" dt="2023-07-23T22:32:00.708" v="2467" actId="26606"/>
          <ac:spMkLst>
            <pc:docMk/>
            <pc:sldMk cId="1899486786" sldId="288"/>
            <ac:spMk id="13" creationId="{5BE23E75-E7E9-4D9F-6D25-5512363F8621}"/>
          </ac:spMkLst>
        </pc:spChg>
        <pc:spChg chg="add del">
          <ac:chgData name="Roy, Somesh" userId="1acabf4b-f33c-4133-9f27-9eb78ba0ac66" providerId="ADAL" clId="{8A7932B7-C305-40E5-B508-CC22F6115DD4}" dt="2023-07-23T22:33:57.352" v="2469" actId="26606"/>
          <ac:spMkLst>
            <pc:docMk/>
            <pc:sldMk cId="1899486786" sldId="288"/>
            <ac:spMk id="14" creationId="{63DAB858-5A0C-4AFF-AAC6-705EDF8DB733}"/>
          </ac:spMkLst>
        </pc:spChg>
        <pc:spChg chg="add del">
          <ac:chgData name="Roy, Somesh" userId="1acabf4b-f33c-4133-9f27-9eb78ba0ac66" providerId="ADAL" clId="{8A7932B7-C305-40E5-B508-CC22F6115DD4}" dt="2023-07-23T22:33:57.352" v="2469" actId="26606"/>
          <ac:spMkLst>
            <pc:docMk/>
            <pc:sldMk cId="1899486786" sldId="288"/>
            <ac:spMk id="16" creationId="{8FFD9892-EDE5-4886-A313-66099DA8C8F1}"/>
          </ac:spMkLst>
        </pc:spChg>
        <pc:spChg chg="add del">
          <ac:chgData name="Roy, Somesh" userId="1acabf4b-f33c-4133-9f27-9eb78ba0ac66" providerId="ADAL" clId="{8A7932B7-C305-40E5-B508-CC22F6115DD4}" dt="2023-07-23T22:38:14.859" v="2517" actId="26606"/>
          <ac:spMkLst>
            <pc:docMk/>
            <pc:sldMk cId="1899486786" sldId="288"/>
            <ac:spMk id="18" creationId="{665DBBEF-238B-476B-96AB-8AAC3224ECEA}"/>
          </ac:spMkLst>
        </pc:spChg>
        <pc:spChg chg="add del">
          <ac:chgData name="Roy, Somesh" userId="1acabf4b-f33c-4133-9f27-9eb78ba0ac66" providerId="ADAL" clId="{8A7932B7-C305-40E5-B508-CC22F6115DD4}" dt="2023-07-23T22:38:14.859" v="2517" actId="26606"/>
          <ac:spMkLst>
            <pc:docMk/>
            <pc:sldMk cId="1899486786" sldId="288"/>
            <ac:spMk id="19" creationId="{3FCFB1DE-0B7E-48CC-BA90-B2AB0889F9D6}"/>
          </ac:spMkLst>
        </pc:spChg>
        <pc:spChg chg="add del">
          <ac:chgData name="Roy, Somesh" userId="1acabf4b-f33c-4133-9f27-9eb78ba0ac66" providerId="ADAL" clId="{8A7932B7-C305-40E5-B508-CC22F6115DD4}" dt="2023-07-23T22:37:50.773" v="2509" actId="26606"/>
          <ac:spMkLst>
            <pc:docMk/>
            <pc:sldMk cId="1899486786" sldId="288"/>
            <ac:spMk id="21" creationId="{0671A8AE-40A1-4631-A6B8-581AFF065482}"/>
          </ac:spMkLst>
        </pc:spChg>
        <pc:spChg chg="add del">
          <ac:chgData name="Roy, Somesh" userId="1acabf4b-f33c-4133-9f27-9eb78ba0ac66" providerId="ADAL" clId="{8A7932B7-C305-40E5-B508-CC22F6115DD4}" dt="2023-07-23T22:37:50.773" v="2509" actId="26606"/>
          <ac:spMkLst>
            <pc:docMk/>
            <pc:sldMk cId="1899486786" sldId="288"/>
            <ac:spMk id="22" creationId="{AB58EF07-17C2-48CF-ABB0-EEF1F17CB8F0}"/>
          </ac:spMkLst>
        </pc:spChg>
        <pc:spChg chg="add del">
          <ac:chgData name="Roy, Somesh" userId="1acabf4b-f33c-4133-9f27-9eb78ba0ac66" providerId="ADAL" clId="{8A7932B7-C305-40E5-B508-CC22F6115DD4}" dt="2023-07-23T22:37:50.773" v="2509" actId="26606"/>
          <ac:spMkLst>
            <pc:docMk/>
            <pc:sldMk cId="1899486786" sldId="288"/>
            <ac:spMk id="23" creationId="{AF2F604E-43BE-4DC3-B983-E071523364F8}"/>
          </ac:spMkLst>
        </pc:spChg>
        <pc:spChg chg="add del">
          <ac:chgData name="Roy, Somesh" userId="1acabf4b-f33c-4133-9f27-9eb78ba0ac66" providerId="ADAL" clId="{8A7932B7-C305-40E5-B508-CC22F6115DD4}" dt="2023-07-23T22:37:16.845" v="2497" actId="26606"/>
          <ac:spMkLst>
            <pc:docMk/>
            <pc:sldMk cId="1899486786" sldId="288"/>
            <ac:spMk id="24" creationId="{870A1295-61BC-4214-AA3E-D396673024D0}"/>
          </ac:spMkLst>
        </pc:spChg>
        <pc:spChg chg="add del">
          <ac:chgData name="Roy, Somesh" userId="1acabf4b-f33c-4133-9f27-9eb78ba0ac66" providerId="ADAL" clId="{8A7932B7-C305-40E5-B508-CC22F6115DD4}" dt="2023-07-23T22:37:50.773" v="2509" actId="26606"/>
          <ac:spMkLst>
            <pc:docMk/>
            <pc:sldMk cId="1899486786" sldId="288"/>
            <ac:spMk id="25" creationId="{08C9B587-E65E-4B52-B37C-ABEBB6E87928}"/>
          </ac:spMkLst>
        </pc:spChg>
        <pc:spChg chg="add del">
          <ac:chgData name="Roy, Somesh" userId="1acabf4b-f33c-4133-9f27-9eb78ba0ac66" providerId="ADAL" clId="{8A7932B7-C305-40E5-B508-CC22F6115DD4}" dt="2023-07-23T22:38:05.588" v="2512" actId="26606"/>
          <ac:spMkLst>
            <pc:docMk/>
            <pc:sldMk cId="1899486786" sldId="288"/>
            <ac:spMk id="27" creationId="{4FA4E651-C3D8-4DB8-A026-E8531C6AFACC}"/>
          </ac:spMkLst>
        </pc:spChg>
        <pc:spChg chg="add del">
          <ac:chgData name="Roy, Somesh" userId="1acabf4b-f33c-4133-9f27-9eb78ba0ac66" providerId="ADAL" clId="{8A7932B7-C305-40E5-B508-CC22F6115DD4}" dt="2023-07-23T22:37:23.786" v="2501" actId="26606"/>
          <ac:spMkLst>
            <pc:docMk/>
            <pc:sldMk cId="1899486786" sldId="288"/>
            <ac:spMk id="28" creationId="{AF2F604E-43BE-4DC3-B983-E071523364F8}"/>
          </ac:spMkLst>
        </pc:spChg>
        <pc:spChg chg="add del">
          <ac:chgData name="Roy, Somesh" userId="1acabf4b-f33c-4133-9f27-9eb78ba0ac66" providerId="ADAL" clId="{8A7932B7-C305-40E5-B508-CC22F6115DD4}" dt="2023-07-23T22:38:07.008" v="2514" actId="26606"/>
          <ac:spMkLst>
            <pc:docMk/>
            <pc:sldMk cId="1899486786" sldId="288"/>
            <ac:spMk id="29" creationId="{0671A8AE-40A1-4631-A6B8-581AFF065482}"/>
          </ac:spMkLst>
        </pc:spChg>
        <pc:spChg chg="add del">
          <ac:chgData name="Roy, Somesh" userId="1acabf4b-f33c-4133-9f27-9eb78ba0ac66" providerId="ADAL" clId="{8A7932B7-C305-40E5-B508-CC22F6115DD4}" dt="2023-07-23T22:37:23.786" v="2501" actId="26606"/>
          <ac:spMkLst>
            <pc:docMk/>
            <pc:sldMk cId="1899486786" sldId="288"/>
            <ac:spMk id="30" creationId="{08C9B587-E65E-4B52-B37C-ABEBB6E87928}"/>
          </ac:spMkLst>
        </pc:spChg>
        <pc:spChg chg="add del">
          <ac:chgData name="Roy, Somesh" userId="1acabf4b-f33c-4133-9f27-9eb78ba0ac66" providerId="ADAL" clId="{8A7932B7-C305-40E5-B508-CC22F6115DD4}" dt="2023-07-23T22:38:07.008" v="2514" actId="26606"/>
          <ac:spMkLst>
            <pc:docMk/>
            <pc:sldMk cId="1899486786" sldId="288"/>
            <ac:spMk id="31" creationId="{AB58EF07-17C2-48CF-ABB0-EEF1F17CB8F0}"/>
          </ac:spMkLst>
        </pc:spChg>
        <pc:spChg chg="add del">
          <ac:chgData name="Roy, Somesh" userId="1acabf4b-f33c-4133-9f27-9eb78ba0ac66" providerId="ADAL" clId="{8A7932B7-C305-40E5-B508-CC22F6115DD4}" dt="2023-07-23T22:37:21.509" v="2499" actId="26606"/>
          <ac:spMkLst>
            <pc:docMk/>
            <pc:sldMk cId="1899486786" sldId="288"/>
            <ac:spMk id="32" creationId="{0671A8AE-40A1-4631-A6B8-581AFF065482}"/>
          </ac:spMkLst>
        </pc:spChg>
        <pc:spChg chg="add del">
          <ac:chgData name="Roy, Somesh" userId="1acabf4b-f33c-4133-9f27-9eb78ba0ac66" providerId="ADAL" clId="{8A7932B7-C305-40E5-B508-CC22F6115DD4}" dt="2023-07-23T22:37:21.509" v="2499" actId="26606"/>
          <ac:spMkLst>
            <pc:docMk/>
            <pc:sldMk cId="1899486786" sldId="288"/>
            <ac:spMk id="33" creationId="{AB58EF07-17C2-48CF-ABB0-EEF1F17CB8F0}"/>
          </ac:spMkLst>
        </pc:spChg>
        <pc:spChg chg="add del">
          <ac:chgData name="Roy, Somesh" userId="1acabf4b-f33c-4133-9f27-9eb78ba0ac66" providerId="ADAL" clId="{8A7932B7-C305-40E5-B508-CC22F6115DD4}" dt="2023-07-23T22:37:21.509" v="2499" actId="26606"/>
          <ac:spMkLst>
            <pc:docMk/>
            <pc:sldMk cId="1899486786" sldId="288"/>
            <ac:spMk id="34" creationId="{AF2F604E-43BE-4DC3-B983-E071523364F8}"/>
          </ac:spMkLst>
        </pc:spChg>
        <pc:spChg chg="add del">
          <ac:chgData name="Roy, Somesh" userId="1acabf4b-f33c-4133-9f27-9eb78ba0ac66" providerId="ADAL" clId="{8A7932B7-C305-40E5-B508-CC22F6115DD4}" dt="2023-07-23T22:37:21.509" v="2499" actId="26606"/>
          <ac:spMkLst>
            <pc:docMk/>
            <pc:sldMk cId="1899486786" sldId="288"/>
            <ac:spMk id="35" creationId="{08C9B587-E65E-4B52-B37C-ABEBB6E87928}"/>
          </ac:spMkLst>
        </pc:spChg>
        <pc:spChg chg="add del">
          <ac:chgData name="Roy, Somesh" userId="1acabf4b-f33c-4133-9f27-9eb78ba0ac66" providerId="ADAL" clId="{8A7932B7-C305-40E5-B508-CC22F6115DD4}" dt="2023-07-23T22:38:07.008" v="2514" actId="26606"/>
          <ac:spMkLst>
            <pc:docMk/>
            <pc:sldMk cId="1899486786" sldId="288"/>
            <ac:spMk id="36" creationId="{AF2F604E-43BE-4DC3-B983-E071523364F8}"/>
          </ac:spMkLst>
        </pc:spChg>
        <pc:spChg chg="add del">
          <ac:chgData name="Roy, Somesh" userId="1acabf4b-f33c-4133-9f27-9eb78ba0ac66" providerId="ADAL" clId="{8A7932B7-C305-40E5-B508-CC22F6115DD4}" dt="2023-07-23T22:37:23.786" v="2501" actId="26606"/>
          <ac:spMkLst>
            <pc:docMk/>
            <pc:sldMk cId="1899486786" sldId="288"/>
            <ac:spMk id="37" creationId="{E91DC736-0EF8-4F87-9146-EBF1D2EE4D3D}"/>
          </ac:spMkLst>
        </pc:spChg>
        <pc:spChg chg="add del">
          <ac:chgData name="Roy, Somesh" userId="1acabf4b-f33c-4133-9f27-9eb78ba0ac66" providerId="ADAL" clId="{8A7932B7-C305-40E5-B508-CC22F6115DD4}" dt="2023-07-23T22:37:23.786" v="2501" actId="26606"/>
          <ac:spMkLst>
            <pc:docMk/>
            <pc:sldMk cId="1899486786" sldId="288"/>
            <ac:spMk id="38" creationId="{097CD68E-23E3-4007-8847-CD0944C4F7BE}"/>
          </ac:spMkLst>
        </pc:spChg>
        <pc:spChg chg="add del">
          <ac:chgData name="Roy, Somesh" userId="1acabf4b-f33c-4133-9f27-9eb78ba0ac66" providerId="ADAL" clId="{8A7932B7-C305-40E5-B508-CC22F6115DD4}" dt="2023-07-23T22:38:07.008" v="2514" actId="26606"/>
          <ac:spMkLst>
            <pc:docMk/>
            <pc:sldMk cId="1899486786" sldId="288"/>
            <ac:spMk id="39" creationId="{08C9B587-E65E-4B52-B37C-ABEBB6E87928}"/>
          </ac:spMkLst>
        </pc:spChg>
        <pc:spChg chg="add del">
          <ac:chgData name="Roy, Somesh" userId="1acabf4b-f33c-4133-9f27-9eb78ba0ac66" providerId="ADAL" clId="{8A7932B7-C305-40E5-B508-CC22F6115DD4}" dt="2023-07-23T22:37:30.488" v="2503" actId="26606"/>
          <ac:spMkLst>
            <pc:docMk/>
            <pc:sldMk cId="1899486786" sldId="288"/>
            <ac:spMk id="40" creationId="{4FA4E651-C3D8-4DB8-A026-E8531C6AFACC}"/>
          </ac:spMkLst>
        </pc:spChg>
        <pc:spChg chg="add del">
          <ac:chgData name="Roy, Somesh" userId="1acabf4b-f33c-4133-9f27-9eb78ba0ac66" providerId="ADAL" clId="{8A7932B7-C305-40E5-B508-CC22F6115DD4}" dt="2023-07-23T22:38:14.845" v="2516" actId="26606"/>
          <ac:spMkLst>
            <pc:docMk/>
            <pc:sldMk cId="1899486786" sldId="288"/>
            <ac:spMk id="41" creationId="{4FA4E651-C3D8-4DB8-A026-E8531C6AFACC}"/>
          </ac:spMkLst>
        </pc:spChg>
        <pc:spChg chg="add">
          <ac:chgData name="Roy, Somesh" userId="1acabf4b-f33c-4133-9f27-9eb78ba0ac66" providerId="ADAL" clId="{8A7932B7-C305-40E5-B508-CC22F6115DD4}" dt="2023-07-23T22:38:14.859" v="2517" actId="26606"/>
          <ac:spMkLst>
            <pc:docMk/>
            <pc:sldMk cId="1899486786" sldId="288"/>
            <ac:spMk id="43" creationId="{202174D0-0EB7-40CF-8FB6-D42063B86315}"/>
          </ac:spMkLst>
        </pc:spChg>
        <pc:spChg chg="add del">
          <ac:chgData name="Roy, Somesh" userId="1acabf4b-f33c-4133-9f27-9eb78ba0ac66" providerId="ADAL" clId="{8A7932B7-C305-40E5-B508-CC22F6115DD4}" dt="2023-07-23T22:37:44.574" v="2507" actId="26606"/>
          <ac:spMkLst>
            <pc:docMk/>
            <pc:sldMk cId="1899486786" sldId="288"/>
            <ac:spMk id="44" creationId="{0671A8AE-40A1-4631-A6B8-581AFF065482}"/>
          </ac:spMkLst>
        </pc:spChg>
        <pc:spChg chg="add del">
          <ac:chgData name="Roy, Somesh" userId="1acabf4b-f33c-4133-9f27-9eb78ba0ac66" providerId="ADAL" clId="{8A7932B7-C305-40E5-B508-CC22F6115DD4}" dt="2023-07-23T22:37:44.574" v="2507" actId="26606"/>
          <ac:spMkLst>
            <pc:docMk/>
            <pc:sldMk cId="1899486786" sldId="288"/>
            <ac:spMk id="45" creationId="{AB58EF07-17C2-48CF-ABB0-EEF1F17CB8F0}"/>
          </ac:spMkLst>
        </pc:spChg>
        <pc:spChg chg="add del">
          <ac:chgData name="Roy, Somesh" userId="1acabf4b-f33c-4133-9f27-9eb78ba0ac66" providerId="ADAL" clId="{8A7932B7-C305-40E5-B508-CC22F6115DD4}" dt="2023-07-23T22:37:44.574" v="2507" actId="26606"/>
          <ac:spMkLst>
            <pc:docMk/>
            <pc:sldMk cId="1899486786" sldId="288"/>
            <ac:spMk id="46" creationId="{AF2F604E-43BE-4DC3-B983-E071523364F8}"/>
          </ac:spMkLst>
        </pc:spChg>
        <pc:spChg chg="add del">
          <ac:chgData name="Roy, Somesh" userId="1acabf4b-f33c-4133-9f27-9eb78ba0ac66" providerId="ADAL" clId="{8A7932B7-C305-40E5-B508-CC22F6115DD4}" dt="2023-07-23T22:37:44.574" v="2507" actId="26606"/>
          <ac:spMkLst>
            <pc:docMk/>
            <pc:sldMk cId="1899486786" sldId="288"/>
            <ac:spMk id="47" creationId="{08C9B587-E65E-4B52-B37C-ABEBB6E87928}"/>
          </ac:spMkLst>
        </pc:spChg>
        <pc:spChg chg="add">
          <ac:chgData name="Roy, Somesh" userId="1acabf4b-f33c-4133-9f27-9eb78ba0ac66" providerId="ADAL" clId="{8A7932B7-C305-40E5-B508-CC22F6115DD4}" dt="2023-07-23T22:38:14.859" v="2517" actId="26606"/>
          <ac:spMkLst>
            <pc:docMk/>
            <pc:sldMk cId="1899486786" sldId="288"/>
            <ac:spMk id="48" creationId="{70065D4F-7A1C-498E-B6ED-C1BAC28D27F2}"/>
          </ac:spMkLst>
        </pc:spChg>
        <pc:grpChg chg="add del">
          <ac:chgData name="Roy, Somesh" userId="1acabf4b-f33c-4133-9f27-9eb78ba0ac66" providerId="ADAL" clId="{8A7932B7-C305-40E5-B508-CC22F6115DD4}" dt="2023-07-23T22:37:16.845" v="2497" actId="26606"/>
          <ac:grpSpMkLst>
            <pc:docMk/>
            <pc:sldMk cId="1899486786" sldId="288"/>
            <ac:grpSpMk id="26" creationId="{0B139475-2B26-4CA9-9413-DE741E49F7BB}"/>
          </ac:grpSpMkLst>
        </pc:grpChg>
        <pc:picChg chg="add del mod ord modCrop">
          <ac:chgData name="Roy, Somesh" userId="1acabf4b-f33c-4133-9f27-9eb78ba0ac66" providerId="ADAL" clId="{8A7932B7-C305-40E5-B508-CC22F6115DD4}" dt="2023-07-23T22:38:14.859" v="2517" actId="26606"/>
          <ac:picMkLst>
            <pc:docMk/>
            <pc:sldMk cId="1899486786" sldId="288"/>
            <ac:picMk id="6" creationId="{B2B959B8-7C02-4FF7-6840-A759D802AC29}"/>
          </ac:picMkLst>
        </pc:picChg>
        <pc:picChg chg="add del">
          <ac:chgData name="Roy, Somesh" userId="1acabf4b-f33c-4133-9f27-9eb78ba0ac66" providerId="ADAL" clId="{8A7932B7-C305-40E5-B508-CC22F6115DD4}" dt="2023-07-23T22:32:00.708" v="2467" actId="26606"/>
          <ac:picMkLst>
            <pc:docMk/>
            <pc:sldMk cId="1899486786" sldId="288"/>
            <ac:picMk id="7" creationId="{5A82AE16-15B9-A25E-4F27-382056C4BDD9}"/>
          </ac:picMkLst>
        </pc:picChg>
        <pc:picChg chg="add del">
          <ac:chgData name="Roy, Somesh" userId="1acabf4b-f33c-4133-9f27-9eb78ba0ac66" providerId="ADAL" clId="{8A7932B7-C305-40E5-B508-CC22F6115DD4}" dt="2023-07-23T22:36:14.596" v="2485" actId="478"/>
          <ac:picMkLst>
            <pc:docMk/>
            <pc:sldMk cId="1899486786" sldId="288"/>
            <ac:picMk id="9" creationId="{81D9E712-2494-A970-9B9A-0EB4C477C456}"/>
          </ac:picMkLst>
        </pc:picChg>
        <pc:cxnChg chg="add del">
          <ac:chgData name="Roy, Somesh" userId="1acabf4b-f33c-4133-9f27-9eb78ba0ac66" providerId="ADAL" clId="{8A7932B7-C305-40E5-B508-CC22F6115DD4}" dt="2023-07-23T22:32:00.708" v="2467" actId="26606"/>
          <ac:cxnSpMkLst>
            <pc:docMk/>
            <pc:sldMk cId="1899486786" sldId="288"/>
            <ac:cxnSpMk id="15" creationId="{61B115DB-65EB-3FC3-7284-CFDF4ADC60B6}"/>
          </ac:cxnSpMkLst>
        </pc:cxnChg>
        <pc:cxnChg chg="add del">
          <ac:chgData name="Roy, Somesh" userId="1acabf4b-f33c-4133-9f27-9eb78ba0ac66" providerId="ADAL" clId="{8A7932B7-C305-40E5-B508-CC22F6115DD4}" dt="2023-07-23T22:37:37.276" v="2505" actId="26606"/>
          <ac:cxnSpMkLst>
            <pc:docMk/>
            <pc:sldMk cId="1899486786" sldId="288"/>
            <ac:cxnSpMk id="42" creationId="{7667AA61-5C27-F30F-D229-06CBE5709F33}"/>
          </ac:cxnSpMkLst>
        </pc:cxnChg>
      </pc:sldChg>
      <pc:sldChg chg="addSp modSp new del mod">
        <pc:chgData name="Roy, Somesh" userId="1acabf4b-f33c-4133-9f27-9eb78ba0ac66" providerId="ADAL" clId="{8A7932B7-C305-40E5-B508-CC22F6115DD4}" dt="2023-07-24T01:30:59.348" v="3138" actId="2696"/>
        <pc:sldMkLst>
          <pc:docMk/>
          <pc:sldMk cId="1552155425" sldId="289"/>
        </pc:sldMkLst>
        <pc:spChg chg="mod">
          <ac:chgData name="Roy, Somesh" userId="1acabf4b-f33c-4133-9f27-9eb78ba0ac66" providerId="ADAL" clId="{8A7932B7-C305-40E5-B508-CC22F6115DD4}" dt="2023-07-24T01:29:29.751" v="3085" actId="20577"/>
          <ac:spMkLst>
            <pc:docMk/>
            <pc:sldMk cId="1552155425" sldId="289"/>
            <ac:spMk id="2" creationId="{7D6299F7-55F1-DA3E-039A-975A00FB2D6B}"/>
          </ac:spMkLst>
        </pc:spChg>
        <pc:spChg chg="mod">
          <ac:chgData name="Roy, Somesh" userId="1acabf4b-f33c-4133-9f27-9eb78ba0ac66" providerId="ADAL" clId="{8A7932B7-C305-40E5-B508-CC22F6115DD4}" dt="2023-07-24T01:30:44.018" v="3137" actId="27636"/>
          <ac:spMkLst>
            <pc:docMk/>
            <pc:sldMk cId="1552155425" sldId="289"/>
            <ac:spMk id="3" creationId="{E43F9818-533D-3153-6332-36CBE7CB41C1}"/>
          </ac:spMkLst>
        </pc:spChg>
        <pc:spChg chg="add mod">
          <ac:chgData name="Roy, Somesh" userId="1acabf4b-f33c-4133-9f27-9eb78ba0ac66" providerId="ADAL" clId="{8A7932B7-C305-40E5-B508-CC22F6115DD4}" dt="2023-07-24T01:29:57.267" v="3124" actId="12"/>
          <ac:spMkLst>
            <pc:docMk/>
            <pc:sldMk cId="1552155425" sldId="289"/>
            <ac:spMk id="4" creationId="{85998FFF-8CCA-A1F4-1709-07D24AE7E6E5}"/>
          </ac:spMkLst>
        </pc:spChg>
        <pc:spChg chg="add mod">
          <ac:chgData name="Roy, Somesh" userId="1acabf4b-f33c-4133-9f27-9eb78ba0ac66" providerId="ADAL" clId="{8A7932B7-C305-40E5-B508-CC22F6115DD4}" dt="2023-07-24T01:30:41.351" v="3135" actId="14100"/>
          <ac:spMkLst>
            <pc:docMk/>
            <pc:sldMk cId="1552155425" sldId="289"/>
            <ac:spMk id="5" creationId="{535AD994-7E06-6193-0076-112D4E2C386A}"/>
          </ac:spMkLst>
        </pc:spChg>
      </pc:sldChg>
      <pc:sldChg chg="addSp delSp modSp add mod setBg setClrOvrMap">
        <pc:chgData name="Roy, Somesh" userId="1acabf4b-f33c-4133-9f27-9eb78ba0ac66" providerId="ADAL" clId="{8A7932B7-C305-40E5-B508-CC22F6115DD4}" dt="2023-07-24T05:22:48.491" v="4025" actId="20577"/>
        <pc:sldMkLst>
          <pc:docMk/>
          <pc:sldMk cId="2969691500" sldId="289"/>
        </pc:sldMkLst>
        <pc:spChg chg="mod">
          <ac:chgData name="Roy, Somesh" userId="1acabf4b-f33c-4133-9f27-9eb78ba0ac66" providerId="ADAL" clId="{8A7932B7-C305-40E5-B508-CC22F6115DD4}" dt="2023-07-24T05:22:13.942" v="3970" actId="26606"/>
          <ac:spMkLst>
            <pc:docMk/>
            <pc:sldMk cId="2969691500" sldId="289"/>
            <ac:spMk id="2" creationId="{05606DA1-28BE-F7DA-A3F3-1058BC341F67}"/>
          </ac:spMkLst>
        </pc:spChg>
        <pc:spChg chg="mod">
          <ac:chgData name="Roy, Somesh" userId="1acabf4b-f33c-4133-9f27-9eb78ba0ac66" providerId="ADAL" clId="{8A7932B7-C305-40E5-B508-CC22F6115DD4}" dt="2023-07-24T05:22:48.491" v="4025" actId="20577"/>
          <ac:spMkLst>
            <pc:docMk/>
            <pc:sldMk cId="2969691500" sldId="289"/>
            <ac:spMk id="3" creationId="{E07B8AD8-131D-208E-54BC-6EDCEF1F806C}"/>
          </ac:spMkLst>
        </pc:spChg>
        <pc:spChg chg="add mod">
          <ac:chgData name="Roy, Somesh" userId="1acabf4b-f33c-4133-9f27-9eb78ba0ac66" providerId="ADAL" clId="{8A7932B7-C305-40E5-B508-CC22F6115DD4}" dt="2023-07-24T05:22:13.942" v="3970" actId="26606"/>
          <ac:spMkLst>
            <pc:docMk/>
            <pc:sldMk cId="2969691500" sldId="289"/>
            <ac:spMk id="4" creationId="{276DD6B0-95C6-16BC-B3EC-431A18F6CB93}"/>
          </ac:spMkLst>
        </pc:spChg>
        <pc:spChg chg="add del">
          <ac:chgData name="Roy, Somesh" userId="1acabf4b-f33c-4133-9f27-9eb78ba0ac66" providerId="ADAL" clId="{8A7932B7-C305-40E5-B508-CC22F6115DD4}" dt="2023-07-24T05:22:13.942" v="3970" actId="26606"/>
          <ac:spMkLst>
            <pc:docMk/>
            <pc:sldMk cId="2969691500" sldId="289"/>
            <ac:spMk id="29" creationId="{2B97F24A-32CE-4C1C-A50D-3016B394DCFB}"/>
          </ac:spMkLst>
        </pc:spChg>
        <pc:spChg chg="add del">
          <ac:chgData name="Roy, Somesh" userId="1acabf4b-f33c-4133-9f27-9eb78ba0ac66" providerId="ADAL" clId="{8A7932B7-C305-40E5-B508-CC22F6115DD4}" dt="2023-07-24T05:22:13.942" v="3970" actId="26606"/>
          <ac:spMkLst>
            <pc:docMk/>
            <pc:sldMk cId="2969691500" sldId="289"/>
            <ac:spMk id="31" creationId="{CD8B4F24-440B-49E9-B85D-733523DC064B}"/>
          </ac:spMkLst>
        </pc:spChg>
        <pc:spChg chg="add del">
          <ac:chgData name="Roy, Somesh" userId="1acabf4b-f33c-4133-9f27-9eb78ba0ac66" providerId="ADAL" clId="{8A7932B7-C305-40E5-B508-CC22F6115DD4}" dt="2023-07-24T05:22:07.262" v="3967" actId="26606"/>
          <ac:spMkLst>
            <pc:docMk/>
            <pc:sldMk cId="2969691500" sldId="289"/>
            <ac:spMk id="36" creationId="{FEF085B8-A2C0-4A6F-B663-CCC56F3CD373}"/>
          </ac:spMkLst>
        </pc:spChg>
        <pc:spChg chg="add del">
          <ac:chgData name="Roy, Somesh" userId="1acabf4b-f33c-4133-9f27-9eb78ba0ac66" providerId="ADAL" clId="{8A7932B7-C305-40E5-B508-CC22F6115DD4}" dt="2023-07-24T05:22:07.262" v="3967" actId="26606"/>
          <ac:spMkLst>
            <pc:docMk/>
            <pc:sldMk cId="2969691500" sldId="289"/>
            <ac:spMk id="38" creationId="{2658F6D6-96E0-421A-96D6-3DF404008543}"/>
          </ac:spMkLst>
        </pc:spChg>
        <pc:spChg chg="add del">
          <ac:chgData name="Roy, Somesh" userId="1acabf4b-f33c-4133-9f27-9eb78ba0ac66" providerId="ADAL" clId="{8A7932B7-C305-40E5-B508-CC22F6115DD4}" dt="2023-07-24T05:22:07.262" v="3967" actId="26606"/>
          <ac:spMkLst>
            <pc:docMk/>
            <pc:sldMk cId="2969691500" sldId="289"/>
            <ac:spMk id="40" creationId="{3CF62545-93A0-4FD5-9B48-48DCA794CBA1}"/>
          </ac:spMkLst>
        </pc:spChg>
        <pc:spChg chg="add del">
          <ac:chgData name="Roy, Somesh" userId="1acabf4b-f33c-4133-9f27-9eb78ba0ac66" providerId="ADAL" clId="{8A7932B7-C305-40E5-B508-CC22F6115DD4}" dt="2023-07-24T05:22:13.936" v="3969" actId="26606"/>
          <ac:spMkLst>
            <pc:docMk/>
            <pc:sldMk cId="2969691500" sldId="289"/>
            <ac:spMk id="42" creationId="{428D436F-9ACD-4C92-AFC8-C934C527A6A4}"/>
          </ac:spMkLst>
        </pc:spChg>
        <pc:spChg chg="add del">
          <ac:chgData name="Roy, Somesh" userId="1acabf4b-f33c-4133-9f27-9eb78ba0ac66" providerId="ADAL" clId="{8A7932B7-C305-40E5-B508-CC22F6115DD4}" dt="2023-07-24T05:22:13.936" v="3969" actId="26606"/>
          <ac:spMkLst>
            <pc:docMk/>
            <pc:sldMk cId="2969691500" sldId="289"/>
            <ac:spMk id="43" creationId="{090538E0-A884-4E60-A6AB-77D830E2FCED}"/>
          </ac:spMkLst>
        </pc:spChg>
        <pc:spChg chg="add del">
          <ac:chgData name="Roy, Somesh" userId="1acabf4b-f33c-4133-9f27-9eb78ba0ac66" providerId="ADAL" clId="{8A7932B7-C305-40E5-B508-CC22F6115DD4}" dt="2023-07-24T05:22:13.936" v="3969" actId="26606"/>
          <ac:spMkLst>
            <pc:docMk/>
            <pc:sldMk cId="2969691500" sldId="289"/>
            <ac:spMk id="44" creationId="{DB0D7DD0-1C67-4D4C-9E06-678233DB8468}"/>
          </ac:spMkLst>
        </pc:spChg>
        <pc:spChg chg="add">
          <ac:chgData name="Roy, Somesh" userId="1acabf4b-f33c-4133-9f27-9eb78ba0ac66" providerId="ADAL" clId="{8A7932B7-C305-40E5-B508-CC22F6115DD4}" dt="2023-07-24T05:22:13.942" v="3970" actId="26606"/>
          <ac:spMkLst>
            <pc:docMk/>
            <pc:sldMk cId="2969691500" sldId="289"/>
            <ac:spMk id="46" creationId="{1DE7243B-5109-444B-8FAF-7437C66BC0E9}"/>
          </ac:spMkLst>
        </pc:spChg>
        <pc:spChg chg="add">
          <ac:chgData name="Roy, Somesh" userId="1acabf4b-f33c-4133-9f27-9eb78ba0ac66" providerId="ADAL" clId="{8A7932B7-C305-40E5-B508-CC22F6115DD4}" dt="2023-07-24T05:22:13.942" v="3970" actId="26606"/>
          <ac:spMkLst>
            <pc:docMk/>
            <pc:sldMk cId="2969691500" sldId="289"/>
            <ac:spMk id="47" creationId="{4C5D6221-DA7B-4611-AA26-7D8E349FDE96}"/>
          </ac:spMkLst>
        </pc:spChg>
        <pc:picChg chg="del">
          <ac:chgData name="Roy, Somesh" userId="1acabf4b-f33c-4133-9f27-9eb78ba0ac66" providerId="ADAL" clId="{8A7932B7-C305-40E5-B508-CC22F6115DD4}" dt="2023-07-24T05:18:53.539" v="3652" actId="478"/>
          <ac:picMkLst>
            <pc:docMk/>
            <pc:sldMk cId="2969691500" sldId="289"/>
            <ac:picMk id="24" creationId="{59D9F67E-F34C-A8DC-E3F4-8EBDEF4DE3E4}"/>
          </ac:picMkLst>
        </pc:picChg>
      </pc:sldChg>
      <pc:sldChg chg="addSp delSp modSp new del mod modClrScheme chgLayout">
        <pc:chgData name="Roy, Somesh" userId="1acabf4b-f33c-4133-9f27-9eb78ba0ac66" providerId="ADAL" clId="{8A7932B7-C305-40E5-B508-CC22F6115DD4}" dt="2023-07-24T05:43:44.128" v="4709" actId="47"/>
        <pc:sldMkLst>
          <pc:docMk/>
          <pc:sldMk cId="2998980541" sldId="290"/>
        </pc:sldMkLst>
        <pc:spChg chg="del">
          <ac:chgData name="Roy, Somesh" userId="1acabf4b-f33c-4133-9f27-9eb78ba0ac66" providerId="ADAL" clId="{8A7932B7-C305-40E5-B508-CC22F6115DD4}" dt="2023-07-24T05:42:59.368" v="4700" actId="700"/>
          <ac:spMkLst>
            <pc:docMk/>
            <pc:sldMk cId="2998980541" sldId="290"/>
            <ac:spMk id="2" creationId="{E60AE4AB-E62D-3AB4-6A7E-02980BE2F2F5}"/>
          </ac:spMkLst>
        </pc:spChg>
        <pc:spChg chg="del">
          <ac:chgData name="Roy, Somesh" userId="1acabf4b-f33c-4133-9f27-9eb78ba0ac66" providerId="ADAL" clId="{8A7932B7-C305-40E5-B508-CC22F6115DD4}" dt="2023-07-24T05:42:59.368" v="4700" actId="700"/>
          <ac:spMkLst>
            <pc:docMk/>
            <pc:sldMk cId="2998980541" sldId="290"/>
            <ac:spMk id="3" creationId="{AF5082FA-FF85-3E1C-6D36-E7AEC57AC32C}"/>
          </ac:spMkLst>
        </pc:spChg>
        <pc:spChg chg="add mod">
          <ac:chgData name="Roy, Somesh" userId="1acabf4b-f33c-4133-9f27-9eb78ba0ac66" providerId="ADAL" clId="{8A7932B7-C305-40E5-B508-CC22F6115DD4}" dt="2023-07-24T05:43:14.692" v="4703" actId="164"/>
          <ac:spMkLst>
            <pc:docMk/>
            <pc:sldMk cId="2998980541" sldId="290"/>
            <ac:spMk id="5" creationId="{5693D85F-8BF8-13FA-01D1-ECFC8083AC9F}"/>
          </ac:spMkLst>
        </pc:spChg>
        <pc:spChg chg="add mod">
          <ac:chgData name="Roy, Somesh" userId="1acabf4b-f33c-4133-9f27-9eb78ba0ac66" providerId="ADAL" clId="{8A7932B7-C305-40E5-B508-CC22F6115DD4}" dt="2023-07-24T05:43:14.692" v="4703" actId="164"/>
          <ac:spMkLst>
            <pc:docMk/>
            <pc:sldMk cId="2998980541" sldId="290"/>
            <ac:spMk id="6" creationId="{6E472748-C4D0-D148-6E5D-FB321C584472}"/>
          </ac:spMkLst>
        </pc:spChg>
        <pc:spChg chg="add mod">
          <ac:chgData name="Roy, Somesh" userId="1acabf4b-f33c-4133-9f27-9eb78ba0ac66" providerId="ADAL" clId="{8A7932B7-C305-40E5-B508-CC22F6115DD4}" dt="2023-07-24T05:43:14.692" v="4703" actId="164"/>
          <ac:spMkLst>
            <pc:docMk/>
            <pc:sldMk cId="2998980541" sldId="290"/>
            <ac:spMk id="7" creationId="{8ABFDF16-CEB9-3285-8B39-808DDAF3FE8D}"/>
          </ac:spMkLst>
        </pc:spChg>
        <pc:spChg chg="add mod">
          <ac:chgData name="Roy, Somesh" userId="1acabf4b-f33c-4133-9f27-9eb78ba0ac66" providerId="ADAL" clId="{8A7932B7-C305-40E5-B508-CC22F6115DD4}" dt="2023-07-24T05:43:14.692" v="4703" actId="164"/>
          <ac:spMkLst>
            <pc:docMk/>
            <pc:sldMk cId="2998980541" sldId="290"/>
            <ac:spMk id="8" creationId="{98945EB5-67A5-1968-4372-304058440CFB}"/>
          </ac:spMkLst>
        </pc:spChg>
        <pc:spChg chg="add mod">
          <ac:chgData name="Roy, Somesh" userId="1acabf4b-f33c-4133-9f27-9eb78ba0ac66" providerId="ADAL" clId="{8A7932B7-C305-40E5-B508-CC22F6115DD4}" dt="2023-07-24T05:43:14.692" v="4703" actId="164"/>
          <ac:spMkLst>
            <pc:docMk/>
            <pc:sldMk cId="2998980541" sldId="290"/>
            <ac:spMk id="9" creationId="{E840EAAA-F1F6-A6AD-4FDB-4DDE79CA9B13}"/>
          </ac:spMkLst>
        </pc:spChg>
        <pc:spChg chg="add mod">
          <ac:chgData name="Roy, Somesh" userId="1acabf4b-f33c-4133-9f27-9eb78ba0ac66" providerId="ADAL" clId="{8A7932B7-C305-40E5-B508-CC22F6115DD4}" dt="2023-07-24T05:43:14.692" v="4703" actId="164"/>
          <ac:spMkLst>
            <pc:docMk/>
            <pc:sldMk cId="2998980541" sldId="290"/>
            <ac:spMk id="10" creationId="{E03F1BEE-EADA-9C0D-888F-D0CE1CB00AB0}"/>
          </ac:spMkLst>
        </pc:spChg>
        <pc:spChg chg="add mod">
          <ac:chgData name="Roy, Somesh" userId="1acabf4b-f33c-4133-9f27-9eb78ba0ac66" providerId="ADAL" clId="{8A7932B7-C305-40E5-B508-CC22F6115DD4}" dt="2023-07-24T05:43:14.692" v="4703" actId="164"/>
          <ac:spMkLst>
            <pc:docMk/>
            <pc:sldMk cId="2998980541" sldId="290"/>
            <ac:spMk id="11" creationId="{DD485730-BEF9-ACD5-B370-E9DA6E3BEF3B}"/>
          </ac:spMkLst>
        </pc:spChg>
        <pc:spChg chg="add mod">
          <ac:chgData name="Roy, Somesh" userId="1acabf4b-f33c-4133-9f27-9eb78ba0ac66" providerId="ADAL" clId="{8A7932B7-C305-40E5-B508-CC22F6115DD4}" dt="2023-07-24T05:43:14.692" v="4703" actId="164"/>
          <ac:spMkLst>
            <pc:docMk/>
            <pc:sldMk cId="2998980541" sldId="290"/>
            <ac:spMk id="12" creationId="{E07CA607-80DF-F4D8-DCB8-851DA7850B64}"/>
          </ac:spMkLst>
        </pc:spChg>
        <pc:spChg chg="add mod">
          <ac:chgData name="Roy, Somesh" userId="1acabf4b-f33c-4133-9f27-9eb78ba0ac66" providerId="ADAL" clId="{8A7932B7-C305-40E5-B508-CC22F6115DD4}" dt="2023-07-24T05:43:14.692" v="4703" actId="164"/>
          <ac:spMkLst>
            <pc:docMk/>
            <pc:sldMk cId="2998980541" sldId="290"/>
            <ac:spMk id="13" creationId="{7DD9A698-BF2F-ED1C-6A60-DE509D435FF3}"/>
          </ac:spMkLst>
        </pc:spChg>
        <pc:spChg chg="add mod">
          <ac:chgData name="Roy, Somesh" userId="1acabf4b-f33c-4133-9f27-9eb78ba0ac66" providerId="ADAL" clId="{8A7932B7-C305-40E5-B508-CC22F6115DD4}" dt="2023-07-24T05:43:14.692" v="4703" actId="164"/>
          <ac:spMkLst>
            <pc:docMk/>
            <pc:sldMk cId="2998980541" sldId="290"/>
            <ac:spMk id="14" creationId="{C74370B8-39D1-001D-2B2A-EE34F4320AB1}"/>
          </ac:spMkLst>
        </pc:spChg>
        <pc:spChg chg="mod topLvl">
          <ac:chgData name="Roy, Somesh" userId="1acabf4b-f33c-4133-9f27-9eb78ba0ac66" providerId="ADAL" clId="{8A7932B7-C305-40E5-B508-CC22F6115DD4}" dt="2023-07-24T05:42:47.899" v="4699" actId="338"/>
          <ac:spMkLst>
            <pc:docMk/>
            <pc:sldMk cId="2998980541" sldId="290"/>
            <ac:spMk id="16" creationId="{D34A6996-09D1-7D5C-094E-6721F08EBA4C}"/>
          </ac:spMkLst>
        </pc:spChg>
        <pc:spChg chg="mod topLvl">
          <ac:chgData name="Roy, Somesh" userId="1acabf4b-f33c-4133-9f27-9eb78ba0ac66" providerId="ADAL" clId="{8A7932B7-C305-40E5-B508-CC22F6115DD4}" dt="2023-07-24T05:42:47.899" v="4699" actId="338"/>
          <ac:spMkLst>
            <pc:docMk/>
            <pc:sldMk cId="2998980541" sldId="290"/>
            <ac:spMk id="17" creationId="{04D21894-032C-E1ED-9BBC-057E97F91A09}"/>
          </ac:spMkLst>
        </pc:spChg>
        <pc:spChg chg="add mod">
          <ac:chgData name="Roy, Somesh" userId="1acabf4b-f33c-4133-9f27-9eb78ba0ac66" providerId="ADAL" clId="{8A7932B7-C305-40E5-B508-CC22F6115DD4}" dt="2023-07-24T05:43:14.692" v="4703" actId="164"/>
          <ac:spMkLst>
            <pc:docMk/>
            <pc:sldMk cId="2998980541" sldId="290"/>
            <ac:spMk id="18" creationId="{429370AA-9563-705C-6A07-64852BCB5B77}"/>
          </ac:spMkLst>
        </pc:spChg>
        <pc:spChg chg="add mod">
          <ac:chgData name="Roy, Somesh" userId="1acabf4b-f33c-4133-9f27-9eb78ba0ac66" providerId="ADAL" clId="{8A7932B7-C305-40E5-B508-CC22F6115DD4}" dt="2023-07-24T05:43:14.692" v="4703" actId="164"/>
          <ac:spMkLst>
            <pc:docMk/>
            <pc:sldMk cId="2998980541" sldId="290"/>
            <ac:spMk id="19" creationId="{276818C7-445B-FAA6-C2FF-92E2B288D961}"/>
          </ac:spMkLst>
        </pc:spChg>
        <pc:spChg chg="add mod">
          <ac:chgData name="Roy, Somesh" userId="1acabf4b-f33c-4133-9f27-9eb78ba0ac66" providerId="ADAL" clId="{8A7932B7-C305-40E5-B508-CC22F6115DD4}" dt="2023-07-24T05:43:14.692" v="4703" actId="164"/>
          <ac:spMkLst>
            <pc:docMk/>
            <pc:sldMk cId="2998980541" sldId="290"/>
            <ac:spMk id="20" creationId="{4F24E928-4C8A-426F-AA8A-45C2B1E966D4}"/>
          </ac:spMkLst>
        </pc:spChg>
        <pc:spChg chg="add mod">
          <ac:chgData name="Roy, Somesh" userId="1acabf4b-f33c-4133-9f27-9eb78ba0ac66" providerId="ADAL" clId="{8A7932B7-C305-40E5-B508-CC22F6115DD4}" dt="2023-07-24T05:43:14.692" v="4703" actId="164"/>
          <ac:spMkLst>
            <pc:docMk/>
            <pc:sldMk cId="2998980541" sldId="290"/>
            <ac:spMk id="21" creationId="{BBAE8321-FE7B-15C7-D536-BA6BD154FF9B}"/>
          </ac:spMkLst>
        </pc:spChg>
        <pc:spChg chg="add mod">
          <ac:chgData name="Roy, Somesh" userId="1acabf4b-f33c-4133-9f27-9eb78ba0ac66" providerId="ADAL" clId="{8A7932B7-C305-40E5-B508-CC22F6115DD4}" dt="2023-07-24T05:43:14.692" v="4703" actId="164"/>
          <ac:spMkLst>
            <pc:docMk/>
            <pc:sldMk cId="2998980541" sldId="290"/>
            <ac:spMk id="22" creationId="{B9404AB7-225B-CFA1-41E6-8110EC7C89AC}"/>
          </ac:spMkLst>
        </pc:spChg>
        <pc:spChg chg="add mod">
          <ac:chgData name="Roy, Somesh" userId="1acabf4b-f33c-4133-9f27-9eb78ba0ac66" providerId="ADAL" clId="{8A7932B7-C305-40E5-B508-CC22F6115DD4}" dt="2023-07-24T05:43:14.692" v="4703" actId="164"/>
          <ac:spMkLst>
            <pc:docMk/>
            <pc:sldMk cId="2998980541" sldId="290"/>
            <ac:spMk id="23" creationId="{B6F6E45B-7045-E8F3-5FD9-3CE584195D42}"/>
          </ac:spMkLst>
        </pc:spChg>
        <pc:spChg chg="add mod">
          <ac:chgData name="Roy, Somesh" userId="1acabf4b-f33c-4133-9f27-9eb78ba0ac66" providerId="ADAL" clId="{8A7932B7-C305-40E5-B508-CC22F6115DD4}" dt="2023-07-24T05:43:14.692" v="4703" actId="164"/>
          <ac:spMkLst>
            <pc:docMk/>
            <pc:sldMk cId="2998980541" sldId="290"/>
            <ac:spMk id="24" creationId="{F3502313-00B7-3A55-789A-5D5680281547}"/>
          </ac:spMkLst>
        </pc:spChg>
        <pc:grpChg chg="add del mod">
          <ac:chgData name="Roy, Somesh" userId="1acabf4b-f33c-4133-9f27-9eb78ba0ac66" providerId="ADAL" clId="{8A7932B7-C305-40E5-B508-CC22F6115DD4}" dt="2023-07-24T05:42:40.525" v="4698" actId="165"/>
          <ac:grpSpMkLst>
            <pc:docMk/>
            <pc:sldMk cId="2998980541" sldId="290"/>
            <ac:grpSpMk id="15" creationId="{8BE62551-6DE7-31AC-3EC2-9800DBC0F6CE}"/>
          </ac:grpSpMkLst>
        </pc:grpChg>
        <pc:grpChg chg="add mod">
          <ac:chgData name="Roy, Somesh" userId="1acabf4b-f33c-4133-9f27-9eb78ba0ac66" providerId="ADAL" clId="{8A7932B7-C305-40E5-B508-CC22F6115DD4}" dt="2023-07-24T05:43:14.692" v="4703" actId="164"/>
          <ac:grpSpMkLst>
            <pc:docMk/>
            <pc:sldMk cId="2998980541" sldId="290"/>
            <ac:grpSpMk id="25" creationId="{572CAE61-068F-F447-3076-7E4AE865317E}"/>
          </ac:grpSpMkLst>
        </pc:grpChg>
        <pc:grpChg chg="add mod">
          <ac:chgData name="Roy, Somesh" userId="1acabf4b-f33c-4133-9f27-9eb78ba0ac66" providerId="ADAL" clId="{8A7932B7-C305-40E5-B508-CC22F6115DD4}" dt="2023-07-24T05:43:23.765" v="4706" actId="1076"/>
          <ac:grpSpMkLst>
            <pc:docMk/>
            <pc:sldMk cId="2998980541" sldId="290"/>
            <ac:grpSpMk id="26" creationId="{CE16F623-B8E6-A1A0-5D22-62E00F8F674A}"/>
          </ac:grpSpMkLst>
        </pc:grpChg>
        <pc:picChg chg="add mod">
          <ac:chgData name="Roy, Somesh" userId="1acabf4b-f33c-4133-9f27-9eb78ba0ac66" providerId="ADAL" clId="{8A7932B7-C305-40E5-B508-CC22F6115DD4}" dt="2023-07-24T05:43:14.692" v="4703" actId="164"/>
          <ac:picMkLst>
            <pc:docMk/>
            <pc:sldMk cId="2998980541" sldId="290"/>
            <ac:picMk id="4" creationId="{1A212492-1D62-4233-ED36-A7EC428DBB96}"/>
          </ac:picMkLst>
        </pc:picChg>
      </pc:sldChg>
      <pc:sldChg chg="addSp delSp modSp new mod setBg modClrScheme chgLayout">
        <pc:chgData name="Roy, Somesh" userId="1acabf4b-f33c-4133-9f27-9eb78ba0ac66" providerId="ADAL" clId="{8A7932B7-C305-40E5-B508-CC22F6115DD4}" dt="2023-07-24T05:54:16.952" v="4936" actId="27636"/>
        <pc:sldMkLst>
          <pc:docMk/>
          <pc:sldMk cId="2055005093" sldId="291"/>
        </pc:sldMkLst>
        <pc:spChg chg="add mod ord">
          <ac:chgData name="Roy, Somesh" userId="1acabf4b-f33c-4133-9f27-9eb78ba0ac66" providerId="ADAL" clId="{8A7932B7-C305-40E5-B508-CC22F6115DD4}" dt="2023-07-24T05:44:55.316" v="4743" actId="26606"/>
          <ac:spMkLst>
            <pc:docMk/>
            <pc:sldMk cId="2055005093" sldId="291"/>
            <ac:spMk id="3" creationId="{7285C602-7E7B-549C-4781-1AABEBA35DBE}"/>
          </ac:spMkLst>
        </pc:spChg>
        <pc:spChg chg="add mod ord">
          <ac:chgData name="Roy, Somesh" userId="1acabf4b-f33c-4133-9f27-9eb78ba0ac66" providerId="ADAL" clId="{8A7932B7-C305-40E5-B508-CC22F6115DD4}" dt="2023-07-24T05:54:16.952" v="4936" actId="27636"/>
          <ac:spMkLst>
            <pc:docMk/>
            <pc:sldMk cId="2055005093" sldId="291"/>
            <ac:spMk id="4" creationId="{9EABE674-C45D-A611-BFDE-54E344CDC8B7}"/>
          </ac:spMkLst>
        </pc:spChg>
        <pc:spChg chg="add del">
          <ac:chgData name="Roy, Somesh" userId="1acabf4b-f33c-4133-9f27-9eb78ba0ac66" providerId="ADAL" clId="{8A7932B7-C305-40E5-B508-CC22F6115DD4}" dt="2023-07-24T05:44:46.789" v="4738" actId="26606"/>
          <ac:spMkLst>
            <pc:docMk/>
            <pc:sldMk cId="2055005093" sldId="291"/>
            <ac:spMk id="9" creationId="{8A95209C-5275-4E15-8EA7-7F42980ABF2D}"/>
          </ac:spMkLst>
        </pc:spChg>
        <pc:spChg chg="add del">
          <ac:chgData name="Roy, Somesh" userId="1acabf4b-f33c-4133-9f27-9eb78ba0ac66" providerId="ADAL" clId="{8A7932B7-C305-40E5-B508-CC22F6115DD4}" dt="2023-07-24T05:44:46.789" v="4738" actId="26606"/>
          <ac:spMkLst>
            <pc:docMk/>
            <pc:sldMk cId="2055005093" sldId="291"/>
            <ac:spMk id="11" creationId="{4F2ED431-E304-4FF0-9F4E-032783C9D612}"/>
          </ac:spMkLst>
        </pc:spChg>
        <pc:spChg chg="add del">
          <ac:chgData name="Roy, Somesh" userId="1acabf4b-f33c-4133-9f27-9eb78ba0ac66" providerId="ADAL" clId="{8A7932B7-C305-40E5-B508-CC22F6115DD4}" dt="2023-07-24T05:44:46.789" v="4738" actId="26606"/>
          <ac:spMkLst>
            <pc:docMk/>
            <pc:sldMk cId="2055005093" sldId="291"/>
            <ac:spMk id="13" creationId="{4E87FCFB-2CCE-460D-B3DD-557C8BD1B94A}"/>
          </ac:spMkLst>
        </pc:spChg>
        <pc:spChg chg="add del">
          <ac:chgData name="Roy, Somesh" userId="1acabf4b-f33c-4133-9f27-9eb78ba0ac66" providerId="ADAL" clId="{8A7932B7-C305-40E5-B508-CC22F6115DD4}" dt="2023-07-24T05:44:53.125" v="4740" actId="26606"/>
          <ac:spMkLst>
            <pc:docMk/>
            <pc:sldMk cId="2055005093" sldId="291"/>
            <ac:spMk id="15" creationId="{08C9B587-E65E-4B52-B37C-ABEBB6E87928}"/>
          </ac:spMkLst>
        </pc:spChg>
        <pc:spChg chg="add del">
          <ac:chgData name="Roy, Somesh" userId="1acabf4b-f33c-4133-9f27-9eb78ba0ac66" providerId="ADAL" clId="{8A7932B7-C305-40E5-B508-CC22F6115DD4}" dt="2023-07-24T05:44:53.125" v="4740" actId="26606"/>
          <ac:spMkLst>
            <pc:docMk/>
            <pc:sldMk cId="2055005093" sldId="291"/>
            <ac:spMk id="16" creationId="{6CCA5F87-1D1E-45CB-8D83-FC7EEFAD9935}"/>
          </ac:spMkLst>
        </pc:spChg>
        <pc:spChg chg="add del">
          <ac:chgData name="Roy, Somesh" userId="1acabf4b-f33c-4133-9f27-9eb78ba0ac66" providerId="ADAL" clId="{8A7932B7-C305-40E5-B508-CC22F6115DD4}" dt="2023-07-24T05:44:53.125" v="4740" actId="26606"/>
          <ac:spMkLst>
            <pc:docMk/>
            <pc:sldMk cId="2055005093" sldId="291"/>
            <ac:spMk id="17" creationId="{7CCFC2C6-6238-4A2F-93DE-2ADF74AF635E}"/>
          </ac:spMkLst>
        </pc:spChg>
        <pc:spChg chg="add del">
          <ac:chgData name="Roy, Somesh" userId="1acabf4b-f33c-4133-9f27-9eb78ba0ac66" providerId="ADAL" clId="{8A7932B7-C305-40E5-B508-CC22F6115DD4}" dt="2023-07-24T05:44:53.125" v="4740" actId="26606"/>
          <ac:spMkLst>
            <pc:docMk/>
            <pc:sldMk cId="2055005093" sldId="291"/>
            <ac:spMk id="18" creationId="{AF2F604E-43BE-4DC3-B983-E071523364F8}"/>
          </ac:spMkLst>
        </pc:spChg>
        <pc:spChg chg="add del">
          <ac:chgData name="Roy, Somesh" userId="1acabf4b-f33c-4133-9f27-9eb78ba0ac66" providerId="ADAL" clId="{8A7932B7-C305-40E5-B508-CC22F6115DD4}" dt="2023-07-24T05:44:55.309" v="4742" actId="26606"/>
          <ac:spMkLst>
            <pc:docMk/>
            <pc:sldMk cId="2055005093" sldId="291"/>
            <ac:spMk id="20" creationId="{9B37791B-B040-4694-BFDC-8DD132D86E8E}"/>
          </ac:spMkLst>
        </pc:spChg>
        <pc:spChg chg="add">
          <ac:chgData name="Roy, Somesh" userId="1acabf4b-f33c-4133-9f27-9eb78ba0ac66" providerId="ADAL" clId="{8A7932B7-C305-40E5-B508-CC22F6115DD4}" dt="2023-07-24T05:44:55.316" v="4743" actId="26606"/>
          <ac:spMkLst>
            <pc:docMk/>
            <pc:sldMk cId="2055005093" sldId="291"/>
            <ac:spMk id="27" creationId="{50A3C1AB-1153-42D2-8378-34B849C1C4B6}"/>
          </ac:spMkLst>
        </pc:spChg>
        <pc:spChg chg="add">
          <ac:chgData name="Roy, Somesh" userId="1acabf4b-f33c-4133-9f27-9eb78ba0ac66" providerId="ADAL" clId="{8A7932B7-C305-40E5-B508-CC22F6115DD4}" dt="2023-07-24T05:44:55.316" v="4743" actId="26606"/>
          <ac:spMkLst>
            <pc:docMk/>
            <pc:sldMk cId="2055005093" sldId="291"/>
            <ac:spMk id="28" creationId="{A3473CF9-37EB-43E7-89EF-D2D1C53D1DAC}"/>
          </ac:spMkLst>
        </pc:spChg>
        <pc:spChg chg="add">
          <ac:chgData name="Roy, Somesh" userId="1acabf4b-f33c-4133-9f27-9eb78ba0ac66" providerId="ADAL" clId="{8A7932B7-C305-40E5-B508-CC22F6115DD4}" dt="2023-07-24T05:44:55.316" v="4743" actId="26606"/>
          <ac:spMkLst>
            <pc:docMk/>
            <pc:sldMk cId="2055005093" sldId="291"/>
            <ac:spMk id="29" creationId="{586B4EF9-43BA-4655-A6FF-1D8E21574C95}"/>
          </ac:spMkLst>
        </pc:spChg>
        <pc:grpChg chg="add del">
          <ac:chgData name="Roy, Somesh" userId="1acabf4b-f33c-4133-9f27-9eb78ba0ac66" providerId="ADAL" clId="{8A7932B7-C305-40E5-B508-CC22F6115DD4}" dt="2023-07-24T05:44:55.309" v="4742" actId="26606"/>
          <ac:grpSpMkLst>
            <pc:docMk/>
            <pc:sldMk cId="2055005093" sldId="291"/>
            <ac:grpSpMk id="21" creationId="{4B2AE301-8298-47C2-81FA-781BA50D9933}"/>
          </ac:grpSpMkLst>
        </pc:grpChg>
        <pc:picChg chg="add mod ord modCrop">
          <ac:chgData name="Roy, Somesh" userId="1acabf4b-f33c-4133-9f27-9eb78ba0ac66" providerId="ADAL" clId="{8A7932B7-C305-40E5-B508-CC22F6115DD4}" dt="2023-07-24T05:44:55.316" v="4743" actId="26606"/>
          <ac:picMkLst>
            <pc:docMk/>
            <pc:sldMk cId="2055005093" sldId="291"/>
            <ac:picMk id="2" creationId="{5ED3FE33-7208-23C0-6325-F34ED226D145}"/>
          </ac:picMkLst>
        </pc:picChg>
      </pc:sldChg>
      <pc:sldChg chg="addSp delSp modSp new mod setBg">
        <pc:chgData name="Roy, Somesh" userId="1acabf4b-f33c-4133-9f27-9eb78ba0ac66" providerId="ADAL" clId="{8A7932B7-C305-40E5-B508-CC22F6115DD4}" dt="2023-07-24T06:00:42.734" v="5071" actId="21"/>
        <pc:sldMkLst>
          <pc:docMk/>
          <pc:sldMk cId="7928765" sldId="292"/>
        </pc:sldMkLst>
        <pc:spChg chg="mod">
          <ac:chgData name="Roy, Somesh" userId="1acabf4b-f33c-4133-9f27-9eb78ba0ac66" providerId="ADAL" clId="{8A7932B7-C305-40E5-B508-CC22F6115DD4}" dt="2023-07-24T05:57:03.057" v="5057" actId="26606"/>
          <ac:spMkLst>
            <pc:docMk/>
            <pc:sldMk cId="7928765" sldId="292"/>
            <ac:spMk id="2" creationId="{E73DC3C8-1F0F-8486-3C06-540B3F4DFE0F}"/>
          </ac:spMkLst>
        </pc:spChg>
        <pc:spChg chg="mod">
          <ac:chgData name="Roy, Somesh" userId="1acabf4b-f33c-4133-9f27-9eb78ba0ac66" providerId="ADAL" clId="{8A7932B7-C305-40E5-B508-CC22F6115DD4}" dt="2023-07-24T05:57:03.057" v="5057" actId="26606"/>
          <ac:spMkLst>
            <pc:docMk/>
            <pc:sldMk cId="7928765" sldId="292"/>
            <ac:spMk id="3" creationId="{8DF35BC8-93D6-4D12-0DBE-766FCD68738E}"/>
          </ac:spMkLst>
        </pc:spChg>
        <pc:spChg chg="mod">
          <ac:chgData name="Roy, Somesh" userId="1acabf4b-f33c-4133-9f27-9eb78ba0ac66" providerId="ADAL" clId="{8A7932B7-C305-40E5-B508-CC22F6115DD4}" dt="2023-07-24T06:00:31.049" v="5069"/>
          <ac:spMkLst>
            <pc:docMk/>
            <pc:sldMk cId="7928765" sldId="292"/>
            <ac:spMk id="8" creationId="{2FA90748-4485-7B69-057A-A99179B6E1B4}"/>
          </ac:spMkLst>
        </pc:spChg>
        <pc:spChg chg="add del">
          <ac:chgData name="Roy, Somesh" userId="1acabf4b-f33c-4133-9f27-9eb78ba0ac66" providerId="ADAL" clId="{8A7932B7-C305-40E5-B508-CC22F6115DD4}" dt="2023-07-24T05:57:03.064" v="5058" actId="26606"/>
          <ac:spMkLst>
            <pc:docMk/>
            <pc:sldMk cId="7928765" sldId="292"/>
            <ac:spMk id="10" creationId="{0288C6B4-AFC3-407F-A595-EFFD38D4CCAF}"/>
          </ac:spMkLst>
        </pc:spChg>
        <pc:spChg chg="add del">
          <ac:chgData name="Roy, Somesh" userId="1acabf4b-f33c-4133-9f27-9eb78ba0ac66" providerId="ADAL" clId="{8A7932B7-C305-40E5-B508-CC22F6115DD4}" dt="2023-07-24T05:57:03.064" v="5058" actId="26606"/>
          <ac:spMkLst>
            <pc:docMk/>
            <pc:sldMk cId="7928765" sldId="292"/>
            <ac:spMk id="12" creationId="{CF236821-17FE-429B-8D2C-08E13A64EA40}"/>
          </ac:spMkLst>
        </pc:spChg>
        <pc:spChg chg="add del">
          <ac:chgData name="Roy, Somesh" userId="1acabf4b-f33c-4133-9f27-9eb78ba0ac66" providerId="ADAL" clId="{8A7932B7-C305-40E5-B508-CC22F6115DD4}" dt="2023-07-24T05:57:03.064" v="5058" actId="26606"/>
          <ac:spMkLst>
            <pc:docMk/>
            <pc:sldMk cId="7928765" sldId="292"/>
            <ac:spMk id="14" creationId="{C0BDBCD2-E081-43AB-9119-C55465E59757}"/>
          </ac:spMkLst>
        </pc:spChg>
        <pc:spChg chg="add del">
          <ac:chgData name="Roy, Somesh" userId="1acabf4b-f33c-4133-9f27-9eb78ba0ac66" providerId="ADAL" clId="{8A7932B7-C305-40E5-B508-CC22F6115DD4}" dt="2023-07-24T05:57:03.064" v="5058" actId="26606"/>
          <ac:spMkLst>
            <pc:docMk/>
            <pc:sldMk cId="7928765" sldId="292"/>
            <ac:spMk id="16" creationId="{98E79BE4-34FE-485A-98A5-92CE8F7C4743}"/>
          </ac:spMkLst>
        </pc:spChg>
        <pc:spChg chg="add del">
          <ac:chgData name="Roy, Somesh" userId="1acabf4b-f33c-4133-9f27-9eb78ba0ac66" providerId="ADAL" clId="{8A7932B7-C305-40E5-B508-CC22F6115DD4}" dt="2023-07-24T05:57:03.064" v="5058" actId="26606"/>
          <ac:spMkLst>
            <pc:docMk/>
            <pc:sldMk cId="7928765" sldId="292"/>
            <ac:spMk id="18" creationId="{7A5F0580-5EE9-419F-96EE-B6529EF6E7D0}"/>
          </ac:spMkLst>
        </pc:spChg>
        <pc:spChg chg="add del">
          <ac:chgData name="Roy, Somesh" userId="1acabf4b-f33c-4133-9f27-9eb78ba0ac66" providerId="ADAL" clId="{8A7932B7-C305-40E5-B508-CC22F6115DD4}" dt="2023-07-24T05:57:03.057" v="5057" actId="26606"/>
          <ac:spMkLst>
            <pc:docMk/>
            <pc:sldMk cId="7928765" sldId="292"/>
            <ac:spMk id="23" creationId="{F13C74B1-5B17-4795-BED0-7140497B445A}"/>
          </ac:spMkLst>
        </pc:spChg>
        <pc:spChg chg="add del">
          <ac:chgData name="Roy, Somesh" userId="1acabf4b-f33c-4133-9f27-9eb78ba0ac66" providerId="ADAL" clId="{8A7932B7-C305-40E5-B508-CC22F6115DD4}" dt="2023-07-24T05:57:03.057" v="5057" actId="26606"/>
          <ac:spMkLst>
            <pc:docMk/>
            <pc:sldMk cId="7928765" sldId="292"/>
            <ac:spMk id="25" creationId="{D4974D33-8DC5-464E-8C6D-BE58F0669C17}"/>
          </ac:spMkLst>
        </pc:spChg>
        <pc:spChg chg="add">
          <ac:chgData name="Roy, Somesh" userId="1acabf4b-f33c-4133-9f27-9eb78ba0ac66" providerId="ADAL" clId="{8A7932B7-C305-40E5-B508-CC22F6115DD4}" dt="2023-07-24T05:57:03.064" v="5058" actId="26606"/>
          <ac:spMkLst>
            <pc:docMk/>
            <pc:sldMk cId="7928765" sldId="292"/>
            <ac:spMk id="27" creationId="{C0BDBCD2-E081-43AB-9119-C55465E59757}"/>
          </ac:spMkLst>
        </pc:spChg>
        <pc:spChg chg="add">
          <ac:chgData name="Roy, Somesh" userId="1acabf4b-f33c-4133-9f27-9eb78ba0ac66" providerId="ADAL" clId="{8A7932B7-C305-40E5-B508-CC22F6115DD4}" dt="2023-07-24T05:57:03.064" v="5058" actId="26606"/>
          <ac:spMkLst>
            <pc:docMk/>
            <pc:sldMk cId="7928765" sldId="292"/>
            <ac:spMk id="28" creationId="{0288C6B4-AFC3-407F-A595-EFFD38D4CCAF}"/>
          </ac:spMkLst>
        </pc:spChg>
        <pc:spChg chg="add">
          <ac:chgData name="Roy, Somesh" userId="1acabf4b-f33c-4133-9f27-9eb78ba0ac66" providerId="ADAL" clId="{8A7932B7-C305-40E5-B508-CC22F6115DD4}" dt="2023-07-24T05:57:03.064" v="5058" actId="26606"/>
          <ac:spMkLst>
            <pc:docMk/>
            <pc:sldMk cId="7928765" sldId="292"/>
            <ac:spMk id="29" creationId="{98E79BE4-34FE-485A-98A5-92CE8F7C4743}"/>
          </ac:spMkLst>
        </pc:spChg>
        <pc:spChg chg="add">
          <ac:chgData name="Roy, Somesh" userId="1acabf4b-f33c-4133-9f27-9eb78ba0ac66" providerId="ADAL" clId="{8A7932B7-C305-40E5-B508-CC22F6115DD4}" dt="2023-07-24T05:57:03.064" v="5058" actId="26606"/>
          <ac:spMkLst>
            <pc:docMk/>
            <pc:sldMk cId="7928765" sldId="292"/>
            <ac:spMk id="30" creationId="{CF236821-17FE-429B-8D2C-08E13A64EA40}"/>
          </ac:spMkLst>
        </pc:spChg>
        <pc:spChg chg="add">
          <ac:chgData name="Roy, Somesh" userId="1acabf4b-f33c-4133-9f27-9eb78ba0ac66" providerId="ADAL" clId="{8A7932B7-C305-40E5-B508-CC22F6115DD4}" dt="2023-07-24T05:57:03.064" v="5058" actId="26606"/>
          <ac:spMkLst>
            <pc:docMk/>
            <pc:sldMk cId="7928765" sldId="292"/>
            <ac:spMk id="31" creationId="{7A5F0580-5EE9-419F-96EE-B6529EF6E7D0}"/>
          </ac:spMkLst>
        </pc:spChg>
        <pc:grpChg chg="add del mod">
          <ac:chgData name="Roy, Somesh" userId="1acabf4b-f33c-4133-9f27-9eb78ba0ac66" providerId="ADAL" clId="{8A7932B7-C305-40E5-B508-CC22F6115DD4}" dt="2023-07-24T06:00:42.734" v="5071" actId="21"/>
          <ac:grpSpMkLst>
            <pc:docMk/>
            <pc:sldMk cId="7928765" sldId="292"/>
            <ac:grpSpMk id="6" creationId="{D178374D-F04F-690F-1C69-B223BE56B83B}"/>
          </ac:grpSpMkLst>
        </pc:grpChg>
        <pc:picChg chg="add mod modCrop">
          <ac:chgData name="Roy, Somesh" userId="1acabf4b-f33c-4133-9f27-9eb78ba0ac66" providerId="ADAL" clId="{8A7932B7-C305-40E5-B508-CC22F6115DD4}" dt="2023-07-24T05:57:16.991" v="5065" actId="1036"/>
          <ac:picMkLst>
            <pc:docMk/>
            <pc:sldMk cId="7928765" sldId="292"/>
            <ac:picMk id="5" creationId="{7CE99218-275A-E26B-5AAA-11EDE0B91BFE}"/>
          </ac:picMkLst>
        </pc:picChg>
        <pc:picChg chg="mod">
          <ac:chgData name="Roy, Somesh" userId="1acabf4b-f33c-4133-9f27-9eb78ba0ac66" providerId="ADAL" clId="{8A7932B7-C305-40E5-B508-CC22F6115DD4}" dt="2023-07-24T06:00:31.049" v="5069"/>
          <ac:picMkLst>
            <pc:docMk/>
            <pc:sldMk cId="7928765" sldId="292"/>
            <ac:picMk id="7" creationId="{DA244A47-85ED-0E07-6069-738F5F7B142F}"/>
          </ac:picMkLst>
        </pc:picChg>
      </pc:sldChg>
      <pc:sldChg chg="add del">
        <pc:chgData name="Roy, Somesh" userId="1acabf4b-f33c-4133-9f27-9eb78ba0ac66" providerId="ADAL" clId="{8A7932B7-C305-40E5-B508-CC22F6115DD4}" dt="2023-07-24T06:02:17.958" v="5081" actId="2696"/>
        <pc:sldMkLst>
          <pc:docMk/>
          <pc:sldMk cId="203914330" sldId="293"/>
        </pc:sldMkLst>
      </pc:sldChg>
      <pc:sldChg chg="addSp delSp modSp add mod setBg">
        <pc:chgData name="Roy, Somesh" userId="1acabf4b-f33c-4133-9f27-9eb78ba0ac66" providerId="ADAL" clId="{8A7932B7-C305-40E5-B508-CC22F6115DD4}" dt="2023-07-24T06:08:40.596" v="5364" actId="26606"/>
        <pc:sldMkLst>
          <pc:docMk/>
          <pc:sldMk cId="3902131348" sldId="293"/>
        </pc:sldMkLst>
        <pc:spChg chg="del">
          <ac:chgData name="Roy, Somesh" userId="1acabf4b-f33c-4133-9f27-9eb78ba0ac66" providerId="ADAL" clId="{8A7932B7-C305-40E5-B508-CC22F6115DD4}" dt="2023-07-24T06:08:23.854" v="5362" actId="478"/>
          <ac:spMkLst>
            <pc:docMk/>
            <pc:sldMk cId="3902131348" sldId="293"/>
            <ac:spMk id="3" creationId="{00000000-0000-0000-0000-000000000000}"/>
          </ac:spMkLst>
        </pc:spChg>
        <pc:spChg chg="del">
          <ac:chgData name="Roy, Somesh" userId="1acabf4b-f33c-4133-9f27-9eb78ba0ac66" providerId="ADAL" clId="{8A7932B7-C305-40E5-B508-CC22F6115DD4}" dt="2023-07-24T06:08:23.854" v="5362" actId="478"/>
          <ac:spMkLst>
            <pc:docMk/>
            <pc:sldMk cId="3902131348" sldId="293"/>
            <ac:spMk id="4" creationId="{00000000-0000-0000-0000-000000000000}"/>
          </ac:spMkLst>
        </pc:spChg>
        <pc:spChg chg="del">
          <ac:chgData name="Roy, Somesh" userId="1acabf4b-f33c-4133-9f27-9eb78ba0ac66" providerId="ADAL" clId="{8A7932B7-C305-40E5-B508-CC22F6115DD4}" dt="2023-07-24T06:08:23.854" v="5362" actId="478"/>
          <ac:spMkLst>
            <pc:docMk/>
            <pc:sldMk cId="3902131348" sldId="293"/>
            <ac:spMk id="5" creationId="{00000000-0000-0000-0000-000000000000}"/>
          </ac:spMkLst>
        </pc:spChg>
        <pc:spChg chg="del">
          <ac:chgData name="Roy, Somesh" userId="1acabf4b-f33c-4133-9f27-9eb78ba0ac66" providerId="ADAL" clId="{8A7932B7-C305-40E5-B508-CC22F6115DD4}" dt="2023-07-24T06:08:23.854" v="5362" actId="478"/>
          <ac:spMkLst>
            <pc:docMk/>
            <pc:sldMk cId="3902131348" sldId="293"/>
            <ac:spMk id="6" creationId="{00000000-0000-0000-0000-000000000000}"/>
          </ac:spMkLst>
        </pc:spChg>
        <pc:spChg chg="del">
          <ac:chgData name="Roy, Somesh" userId="1acabf4b-f33c-4133-9f27-9eb78ba0ac66" providerId="ADAL" clId="{8A7932B7-C305-40E5-B508-CC22F6115DD4}" dt="2023-07-24T06:08:23.854" v="5362" actId="478"/>
          <ac:spMkLst>
            <pc:docMk/>
            <pc:sldMk cId="3902131348" sldId="293"/>
            <ac:spMk id="7" creationId="{00000000-0000-0000-0000-000000000000}"/>
          </ac:spMkLst>
        </pc:spChg>
        <pc:spChg chg="del">
          <ac:chgData name="Roy, Somesh" userId="1acabf4b-f33c-4133-9f27-9eb78ba0ac66" providerId="ADAL" clId="{8A7932B7-C305-40E5-B508-CC22F6115DD4}" dt="2023-07-24T06:08:23.854" v="5362" actId="478"/>
          <ac:spMkLst>
            <pc:docMk/>
            <pc:sldMk cId="3902131348" sldId="293"/>
            <ac:spMk id="8" creationId="{00000000-0000-0000-0000-000000000000}"/>
          </ac:spMkLst>
        </pc:spChg>
        <pc:spChg chg="del">
          <ac:chgData name="Roy, Somesh" userId="1acabf4b-f33c-4133-9f27-9eb78ba0ac66" providerId="ADAL" clId="{8A7932B7-C305-40E5-B508-CC22F6115DD4}" dt="2023-07-24T06:08:23.854" v="5362" actId="478"/>
          <ac:spMkLst>
            <pc:docMk/>
            <pc:sldMk cId="3902131348" sldId="293"/>
            <ac:spMk id="9" creationId="{00000000-0000-0000-0000-000000000000}"/>
          </ac:spMkLst>
        </pc:spChg>
        <pc:spChg chg="del">
          <ac:chgData name="Roy, Somesh" userId="1acabf4b-f33c-4133-9f27-9eb78ba0ac66" providerId="ADAL" clId="{8A7932B7-C305-40E5-B508-CC22F6115DD4}" dt="2023-07-24T06:08:23.854" v="5362" actId="478"/>
          <ac:spMkLst>
            <pc:docMk/>
            <pc:sldMk cId="3902131348" sldId="293"/>
            <ac:spMk id="10" creationId="{00000000-0000-0000-0000-000000000000}"/>
          </ac:spMkLst>
        </pc:spChg>
        <pc:spChg chg="del">
          <ac:chgData name="Roy, Somesh" userId="1acabf4b-f33c-4133-9f27-9eb78ba0ac66" providerId="ADAL" clId="{8A7932B7-C305-40E5-B508-CC22F6115DD4}" dt="2023-07-24T06:08:23.854" v="5362" actId="478"/>
          <ac:spMkLst>
            <pc:docMk/>
            <pc:sldMk cId="3902131348" sldId="293"/>
            <ac:spMk id="11" creationId="{00000000-0000-0000-0000-000000000000}"/>
          </ac:spMkLst>
        </pc:spChg>
        <pc:spChg chg="del">
          <ac:chgData name="Roy, Somesh" userId="1acabf4b-f33c-4133-9f27-9eb78ba0ac66" providerId="ADAL" clId="{8A7932B7-C305-40E5-B508-CC22F6115DD4}" dt="2023-07-24T06:08:23.854" v="5362" actId="478"/>
          <ac:spMkLst>
            <pc:docMk/>
            <pc:sldMk cId="3902131348" sldId="293"/>
            <ac:spMk id="12" creationId="{00000000-0000-0000-0000-000000000000}"/>
          </ac:spMkLst>
        </pc:spChg>
        <pc:spChg chg="del">
          <ac:chgData name="Roy, Somesh" userId="1acabf4b-f33c-4133-9f27-9eb78ba0ac66" providerId="ADAL" clId="{8A7932B7-C305-40E5-B508-CC22F6115DD4}" dt="2023-07-24T06:08:23.854" v="5362" actId="478"/>
          <ac:spMkLst>
            <pc:docMk/>
            <pc:sldMk cId="3902131348" sldId="293"/>
            <ac:spMk id="13" creationId="{00000000-0000-0000-0000-000000000000}"/>
          </ac:spMkLst>
        </pc:spChg>
        <pc:spChg chg="del">
          <ac:chgData name="Roy, Somesh" userId="1acabf4b-f33c-4133-9f27-9eb78ba0ac66" providerId="ADAL" clId="{8A7932B7-C305-40E5-B508-CC22F6115DD4}" dt="2023-07-24T06:08:23.854" v="5362" actId="478"/>
          <ac:spMkLst>
            <pc:docMk/>
            <pc:sldMk cId="3902131348" sldId="293"/>
            <ac:spMk id="14" creationId="{00000000-0000-0000-0000-000000000000}"/>
          </ac:spMkLst>
        </pc:spChg>
        <pc:spChg chg="del">
          <ac:chgData name="Roy, Somesh" userId="1acabf4b-f33c-4133-9f27-9eb78ba0ac66" providerId="ADAL" clId="{8A7932B7-C305-40E5-B508-CC22F6115DD4}" dt="2023-07-24T06:08:23.854" v="5362" actId="478"/>
          <ac:spMkLst>
            <pc:docMk/>
            <pc:sldMk cId="3902131348" sldId="293"/>
            <ac:spMk id="15" creationId="{00000000-0000-0000-0000-000000000000}"/>
          </ac:spMkLst>
        </pc:spChg>
        <pc:spChg chg="del">
          <ac:chgData name="Roy, Somesh" userId="1acabf4b-f33c-4133-9f27-9eb78ba0ac66" providerId="ADAL" clId="{8A7932B7-C305-40E5-B508-CC22F6115DD4}" dt="2023-07-24T06:08:23.854" v="5362" actId="478"/>
          <ac:spMkLst>
            <pc:docMk/>
            <pc:sldMk cId="3902131348" sldId="293"/>
            <ac:spMk id="16" creationId="{00000000-0000-0000-0000-000000000000}"/>
          </ac:spMkLst>
        </pc:spChg>
        <pc:spChg chg="del">
          <ac:chgData name="Roy, Somesh" userId="1acabf4b-f33c-4133-9f27-9eb78ba0ac66" providerId="ADAL" clId="{8A7932B7-C305-40E5-B508-CC22F6115DD4}" dt="2023-07-24T06:08:23.854" v="5362" actId="478"/>
          <ac:spMkLst>
            <pc:docMk/>
            <pc:sldMk cId="3902131348" sldId="293"/>
            <ac:spMk id="17" creationId="{00000000-0000-0000-0000-000000000000}"/>
          </ac:spMkLst>
        </pc:spChg>
        <pc:spChg chg="del">
          <ac:chgData name="Roy, Somesh" userId="1acabf4b-f33c-4133-9f27-9eb78ba0ac66" providerId="ADAL" clId="{8A7932B7-C305-40E5-B508-CC22F6115DD4}" dt="2023-07-24T06:08:23.854" v="5362" actId="478"/>
          <ac:spMkLst>
            <pc:docMk/>
            <pc:sldMk cId="3902131348" sldId="293"/>
            <ac:spMk id="18" creationId="{00000000-0000-0000-0000-000000000000}"/>
          </ac:spMkLst>
        </pc:spChg>
        <pc:spChg chg="del">
          <ac:chgData name="Roy, Somesh" userId="1acabf4b-f33c-4133-9f27-9eb78ba0ac66" providerId="ADAL" clId="{8A7932B7-C305-40E5-B508-CC22F6115DD4}" dt="2023-07-24T06:08:23.854" v="5362" actId="478"/>
          <ac:spMkLst>
            <pc:docMk/>
            <pc:sldMk cId="3902131348" sldId="293"/>
            <ac:spMk id="19" creationId="{00000000-0000-0000-0000-000000000000}"/>
          </ac:spMkLst>
        </pc:spChg>
        <pc:spChg chg="del">
          <ac:chgData name="Roy, Somesh" userId="1acabf4b-f33c-4133-9f27-9eb78ba0ac66" providerId="ADAL" clId="{8A7932B7-C305-40E5-B508-CC22F6115DD4}" dt="2023-07-24T06:08:23.854" v="5362" actId="478"/>
          <ac:spMkLst>
            <pc:docMk/>
            <pc:sldMk cId="3902131348" sldId="293"/>
            <ac:spMk id="20" creationId="{00000000-0000-0000-0000-000000000000}"/>
          </ac:spMkLst>
        </pc:spChg>
        <pc:spChg chg="add">
          <ac:chgData name="Roy, Somesh" userId="1acabf4b-f33c-4133-9f27-9eb78ba0ac66" providerId="ADAL" clId="{8A7932B7-C305-40E5-B508-CC22F6115DD4}" dt="2023-07-24T06:08:40.596" v="5364" actId="26606"/>
          <ac:spMkLst>
            <pc:docMk/>
            <pc:sldMk cId="3902131348" sldId="293"/>
            <ac:spMk id="28" creationId="{F3060C83-F051-4F0E-ABAD-AA0DFC48B218}"/>
          </ac:spMkLst>
        </pc:spChg>
        <pc:spChg chg="add">
          <ac:chgData name="Roy, Somesh" userId="1acabf4b-f33c-4133-9f27-9eb78ba0ac66" providerId="ADAL" clId="{8A7932B7-C305-40E5-B508-CC22F6115DD4}" dt="2023-07-24T06:08:40.596" v="5364" actId="26606"/>
          <ac:spMkLst>
            <pc:docMk/>
            <pc:sldMk cId="3902131348" sldId="293"/>
            <ac:spMk id="30" creationId="{83C98ABE-055B-441F-B07E-44F97F083C39}"/>
          </ac:spMkLst>
        </pc:spChg>
        <pc:spChg chg="add">
          <ac:chgData name="Roy, Somesh" userId="1acabf4b-f33c-4133-9f27-9eb78ba0ac66" providerId="ADAL" clId="{8A7932B7-C305-40E5-B508-CC22F6115DD4}" dt="2023-07-24T06:08:40.596" v="5364" actId="26606"/>
          <ac:spMkLst>
            <pc:docMk/>
            <pc:sldMk cId="3902131348" sldId="293"/>
            <ac:spMk id="32" creationId="{29FDB030-9B49-4CED-8CCD-4D99382388AC}"/>
          </ac:spMkLst>
        </pc:spChg>
        <pc:spChg chg="add">
          <ac:chgData name="Roy, Somesh" userId="1acabf4b-f33c-4133-9f27-9eb78ba0ac66" providerId="ADAL" clId="{8A7932B7-C305-40E5-B508-CC22F6115DD4}" dt="2023-07-24T06:08:40.596" v="5364" actId="26606"/>
          <ac:spMkLst>
            <pc:docMk/>
            <pc:sldMk cId="3902131348" sldId="293"/>
            <ac:spMk id="34" creationId="{3783CA14-24A1-485C-8B30-D6A5D87987AD}"/>
          </ac:spMkLst>
        </pc:spChg>
        <pc:spChg chg="add">
          <ac:chgData name="Roy, Somesh" userId="1acabf4b-f33c-4133-9f27-9eb78ba0ac66" providerId="ADAL" clId="{8A7932B7-C305-40E5-B508-CC22F6115DD4}" dt="2023-07-24T06:08:40.596" v="5364" actId="26606"/>
          <ac:spMkLst>
            <pc:docMk/>
            <pc:sldMk cId="3902131348" sldId="293"/>
            <ac:spMk id="36" creationId="{9A97C86A-04D6-40F7-AE84-31AB43E6A846}"/>
          </ac:spMkLst>
        </pc:spChg>
        <pc:spChg chg="add">
          <ac:chgData name="Roy, Somesh" userId="1acabf4b-f33c-4133-9f27-9eb78ba0ac66" providerId="ADAL" clId="{8A7932B7-C305-40E5-B508-CC22F6115DD4}" dt="2023-07-24T06:08:40.596" v="5364" actId="26606"/>
          <ac:spMkLst>
            <pc:docMk/>
            <pc:sldMk cId="3902131348" sldId="293"/>
            <ac:spMk id="38" creationId="{FF9F2414-84E8-453E-B1F3-389FDE8192D9}"/>
          </ac:spMkLst>
        </pc:spChg>
        <pc:spChg chg="add">
          <ac:chgData name="Roy, Somesh" userId="1acabf4b-f33c-4133-9f27-9eb78ba0ac66" providerId="ADAL" clId="{8A7932B7-C305-40E5-B508-CC22F6115DD4}" dt="2023-07-24T06:08:40.596" v="5364" actId="26606"/>
          <ac:spMkLst>
            <pc:docMk/>
            <pc:sldMk cId="3902131348" sldId="293"/>
            <ac:spMk id="40" creationId="{3ECA69A1-7536-43AC-85EF-C7106179F5ED}"/>
          </ac:spMkLst>
        </pc:spChg>
        <pc:picChg chg="del">
          <ac:chgData name="Roy, Somesh" userId="1acabf4b-f33c-4133-9f27-9eb78ba0ac66" providerId="ADAL" clId="{8A7932B7-C305-40E5-B508-CC22F6115DD4}" dt="2023-07-24T06:08:23.854" v="5362" actId="478"/>
          <ac:picMkLst>
            <pc:docMk/>
            <pc:sldMk cId="3902131348" sldId="293"/>
            <ac:picMk id="2" creationId="{00000000-0000-0000-0000-000000000000}"/>
          </ac:picMkLst>
        </pc:picChg>
        <pc:picChg chg="del">
          <ac:chgData name="Roy, Somesh" userId="1acabf4b-f33c-4133-9f27-9eb78ba0ac66" providerId="ADAL" clId="{8A7932B7-C305-40E5-B508-CC22F6115DD4}" dt="2023-07-24T06:08:23.854" v="5362" actId="478"/>
          <ac:picMkLst>
            <pc:docMk/>
            <pc:sldMk cId="3902131348" sldId="293"/>
            <ac:picMk id="21" creationId="{00000000-0000-0000-0000-000000000000}"/>
          </ac:picMkLst>
        </pc:picChg>
        <pc:picChg chg="add mod">
          <ac:chgData name="Roy, Somesh" userId="1acabf4b-f33c-4133-9f27-9eb78ba0ac66" providerId="ADAL" clId="{8A7932B7-C305-40E5-B508-CC22F6115DD4}" dt="2023-07-24T06:08:40.596" v="5364" actId="26606"/>
          <ac:picMkLst>
            <pc:docMk/>
            <pc:sldMk cId="3902131348" sldId="293"/>
            <ac:picMk id="23" creationId="{C6AD9238-36FE-8688-48DE-A1BBF5C85AA1}"/>
          </ac:picMkLst>
        </pc:picChg>
      </pc:sldChg>
      <pc:sldChg chg="addSp delSp modSp new mod setBg modClrScheme chgLayout">
        <pc:chgData name="Roy, Somesh" userId="1acabf4b-f33c-4133-9f27-9eb78ba0ac66" providerId="ADAL" clId="{8A7932B7-C305-40E5-B508-CC22F6115DD4}" dt="2023-07-24T06:18:12.018" v="5576" actId="26606"/>
        <pc:sldMkLst>
          <pc:docMk/>
          <pc:sldMk cId="2687646872" sldId="294"/>
        </pc:sldMkLst>
        <pc:spChg chg="add mod">
          <ac:chgData name="Roy, Somesh" userId="1acabf4b-f33c-4133-9f27-9eb78ba0ac66" providerId="ADAL" clId="{8A7932B7-C305-40E5-B508-CC22F6115DD4}" dt="2023-07-24T06:18:12.018" v="5576" actId="26606"/>
          <ac:spMkLst>
            <pc:docMk/>
            <pc:sldMk cId="2687646872" sldId="294"/>
            <ac:spMk id="2" creationId="{A2144CB7-58AC-0F1B-31B5-124641700986}"/>
          </ac:spMkLst>
        </pc:spChg>
        <pc:spChg chg="add del mod">
          <ac:chgData name="Roy, Somesh" userId="1acabf4b-f33c-4133-9f27-9eb78ba0ac66" providerId="ADAL" clId="{8A7932B7-C305-40E5-B508-CC22F6115DD4}" dt="2023-07-24T06:18:12.018" v="5576" actId="26606"/>
          <ac:spMkLst>
            <pc:docMk/>
            <pc:sldMk cId="2687646872" sldId="294"/>
            <ac:spMk id="3" creationId="{A6B046D3-F232-3D2D-154D-19F14F85E1E6}"/>
          </ac:spMkLst>
        </pc:spChg>
        <pc:spChg chg="add del">
          <ac:chgData name="Roy, Somesh" userId="1acabf4b-f33c-4133-9f27-9eb78ba0ac66" providerId="ADAL" clId="{8A7932B7-C305-40E5-B508-CC22F6115DD4}" dt="2023-07-24T06:18:12.018" v="5576" actId="26606"/>
          <ac:spMkLst>
            <pc:docMk/>
            <pc:sldMk cId="2687646872" sldId="294"/>
            <ac:spMk id="9" creationId="{8108D317-7CBD-4897-BD1F-959436D2A3BE}"/>
          </ac:spMkLst>
        </pc:spChg>
        <pc:spChg chg="add del">
          <ac:chgData name="Roy, Somesh" userId="1acabf4b-f33c-4133-9f27-9eb78ba0ac66" providerId="ADAL" clId="{8A7932B7-C305-40E5-B508-CC22F6115DD4}" dt="2023-07-24T06:18:12.018" v="5576" actId="26606"/>
          <ac:spMkLst>
            <pc:docMk/>
            <pc:sldMk cId="2687646872" sldId="294"/>
            <ac:spMk id="11" creationId="{D6297641-8B9F-4767-9606-8A11313227BF}"/>
          </ac:spMkLst>
        </pc:spChg>
        <pc:spChg chg="add del">
          <ac:chgData name="Roy, Somesh" userId="1acabf4b-f33c-4133-9f27-9eb78ba0ac66" providerId="ADAL" clId="{8A7932B7-C305-40E5-B508-CC22F6115DD4}" dt="2023-07-24T06:18:12.018" v="5576" actId="26606"/>
          <ac:spMkLst>
            <pc:docMk/>
            <pc:sldMk cId="2687646872" sldId="294"/>
            <ac:spMk id="13" creationId="{D8F3CA65-EA00-46B4-9616-39E6853F7BED}"/>
          </ac:spMkLst>
        </pc:spChg>
        <pc:spChg chg="add">
          <ac:chgData name="Roy, Somesh" userId="1acabf4b-f33c-4133-9f27-9eb78ba0ac66" providerId="ADAL" clId="{8A7932B7-C305-40E5-B508-CC22F6115DD4}" dt="2023-07-24T06:18:12.018" v="5576" actId="26606"/>
          <ac:spMkLst>
            <pc:docMk/>
            <pc:sldMk cId="2687646872" sldId="294"/>
            <ac:spMk id="19" creationId="{A1F6BF70-C7D1-4AF9-8DB4-BEEB8A9C3529}"/>
          </ac:spMkLst>
        </pc:spChg>
        <pc:spChg chg="add">
          <ac:chgData name="Roy, Somesh" userId="1acabf4b-f33c-4133-9f27-9eb78ba0ac66" providerId="ADAL" clId="{8A7932B7-C305-40E5-B508-CC22F6115DD4}" dt="2023-07-24T06:18:12.018" v="5576" actId="26606"/>
          <ac:spMkLst>
            <pc:docMk/>
            <pc:sldMk cId="2687646872" sldId="294"/>
            <ac:spMk id="25" creationId="{2C1BBA94-3F40-40AA-8BB9-E69E25E537C1}"/>
          </ac:spMkLst>
        </pc:spChg>
        <pc:grpChg chg="add">
          <ac:chgData name="Roy, Somesh" userId="1acabf4b-f33c-4133-9f27-9eb78ba0ac66" providerId="ADAL" clId="{8A7932B7-C305-40E5-B508-CC22F6115DD4}" dt="2023-07-24T06:18:12.018" v="5576" actId="26606"/>
          <ac:grpSpMkLst>
            <pc:docMk/>
            <pc:sldMk cId="2687646872" sldId="294"/>
            <ac:grpSpMk id="21" creationId="{0C66A8B6-1F6E-4FCC-93B9-B9986B6FD111}"/>
          </ac:grpSpMkLst>
        </pc:grpChg>
        <pc:graphicFrameChg chg="add">
          <ac:chgData name="Roy, Somesh" userId="1acabf4b-f33c-4133-9f27-9eb78ba0ac66" providerId="ADAL" clId="{8A7932B7-C305-40E5-B508-CC22F6115DD4}" dt="2023-07-24T06:18:12.018" v="5576" actId="26606"/>
          <ac:graphicFrameMkLst>
            <pc:docMk/>
            <pc:sldMk cId="2687646872" sldId="294"/>
            <ac:graphicFrameMk id="15" creationId="{94F1B82D-EF44-3736-A41A-32FED08ECD6F}"/>
          </ac:graphicFrameMkLst>
        </pc:graphicFrameChg>
        <pc:picChg chg="add del">
          <ac:chgData name="Roy, Somesh" userId="1acabf4b-f33c-4133-9f27-9eb78ba0ac66" providerId="ADAL" clId="{8A7932B7-C305-40E5-B508-CC22F6115DD4}" dt="2023-07-24T06:17:59.763" v="5575" actId="478"/>
          <ac:picMkLst>
            <pc:docMk/>
            <pc:sldMk cId="2687646872" sldId="294"/>
            <ac:picMk id="5" creationId="{8FD2BF4A-C151-3310-E639-106DB9E9F047}"/>
          </ac:picMkLst>
        </pc:picChg>
      </pc:sldChg>
      <pc:sldChg chg="addSp delSp modSp new mod setBg">
        <pc:chgData name="Roy, Somesh" userId="1acabf4b-f33c-4133-9f27-9eb78ba0ac66" providerId="ADAL" clId="{8A7932B7-C305-40E5-B508-CC22F6115DD4}" dt="2023-07-24T06:18:57.013" v="5583" actId="948"/>
        <pc:sldMkLst>
          <pc:docMk/>
          <pc:sldMk cId="1442776364" sldId="295"/>
        </pc:sldMkLst>
        <pc:spChg chg="mod">
          <ac:chgData name="Roy, Somesh" userId="1acabf4b-f33c-4133-9f27-9eb78ba0ac66" providerId="ADAL" clId="{8A7932B7-C305-40E5-B508-CC22F6115DD4}" dt="2023-07-24T06:17:47.767" v="5574" actId="26606"/>
          <ac:spMkLst>
            <pc:docMk/>
            <pc:sldMk cId="1442776364" sldId="295"/>
            <ac:spMk id="2" creationId="{C714D9F5-1C9D-9EA4-1193-208A3700A5E5}"/>
          </ac:spMkLst>
        </pc:spChg>
        <pc:spChg chg="add del mod">
          <ac:chgData name="Roy, Somesh" userId="1acabf4b-f33c-4133-9f27-9eb78ba0ac66" providerId="ADAL" clId="{8A7932B7-C305-40E5-B508-CC22F6115DD4}" dt="2023-07-24T06:17:47.767" v="5574" actId="26606"/>
          <ac:spMkLst>
            <pc:docMk/>
            <pc:sldMk cId="1442776364" sldId="295"/>
            <ac:spMk id="3" creationId="{DA959DE5-B497-69D4-7C9A-0ABF73B462D2}"/>
          </ac:spMkLst>
        </pc:spChg>
        <pc:spChg chg="add">
          <ac:chgData name="Roy, Somesh" userId="1acabf4b-f33c-4133-9f27-9eb78ba0ac66" providerId="ADAL" clId="{8A7932B7-C305-40E5-B508-CC22F6115DD4}" dt="2023-07-24T06:17:47.767" v="5574" actId="26606"/>
          <ac:spMkLst>
            <pc:docMk/>
            <pc:sldMk cId="1442776364" sldId="295"/>
            <ac:spMk id="8" creationId="{3AD318CC-E2A8-4E27-9548-A047A78999B1}"/>
          </ac:spMkLst>
        </pc:spChg>
        <pc:spChg chg="add del">
          <ac:chgData name="Roy, Somesh" userId="1acabf4b-f33c-4133-9f27-9eb78ba0ac66" providerId="ADAL" clId="{8A7932B7-C305-40E5-B508-CC22F6115DD4}" dt="2023-07-24T06:17:12.517" v="5567" actId="26606"/>
          <ac:spMkLst>
            <pc:docMk/>
            <pc:sldMk cId="1442776364" sldId="295"/>
            <ac:spMk id="9" creationId="{9F27744B-47AB-4459-8C2F-1D5EE63A3E09}"/>
          </ac:spMkLst>
        </pc:spChg>
        <pc:spChg chg="add del">
          <ac:chgData name="Roy, Somesh" userId="1acabf4b-f33c-4133-9f27-9eb78ba0ac66" providerId="ADAL" clId="{8A7932B7-C305-40E5-B508-CC22F6115DD4}" dt="2023-07-24T06:17:12.517" v="5567" actId="26606"/>
          <ac:spMkLst>
            <pc:docMk/>
            <pc:sldMk cId="1442776364" sldId="295"/>
            <ac:spMk id="11" creationId="{7D266DCC-5218-4AE0-B964-6FC2EA3BDF21}"/>
          </ac:spMkLst>
        </pc:spChg>
        <pc:spChg chg="add del">
          <ac:chgData name="Roy, Somesh" userId="1acabf4b-f33c-4133-9f27-9eb78ba0ac66" providerId="ADAL" clId="{8A7932B7-C305-40E5-B508-CC22F6115DD4}" dt="2023-07-24T06:17:12.517" v="5567" actId="26606"/>
          <ac:spMkLst>
            <pc:docMk/>
            <pc:sldMk cId="1442776364" sldId="295"/>
            <ac:spMk id="13" creationId="{973DE4F1-1583-4AE3-9696-9659D27C5F66}"/>
          </ac:spMkLst>
        </pc:spChg>
        <pc:spChg chg="add">
          <ac:chgData name="Roy, Somesh" userId="1acabf4b-f33c-4133-9f27-9eb78ba0ac66" providerId="ADAL" clId="{8A7932B7-C305-40E5-B508-CC22F6115DD4}" dt="2023-07-24T06:17:47.767" v="5574" actId="26606"/>
          <ac:spMkLst>
            <pc:docMk/>
            <pc:sldMk cId="1442776364" sldId="295"/>
            <ac:spMk id="14" creationId="{2C1BBA94-3F40-40AA-8BB9-E69E25E537C1}"/>
          </ac:spMkLst>
        </pc:spChg>
        <pc:spChg chg="add del">
          <ac:chgData name="Roy, Somesh" userId="1acabf4b-f33c-4133-9f27-9eb78ba0ac66" providerId="ADAL" clId="{8A7932B7-C305-40E5-B508-CC22F6115DD4}" dt="2023-07-24T06:17:12.517" v="5567" actId="26606"/>
          <ac:spMkLst>
            <pc:docMk/>
            <pc:sldMk cId="1442776364" sldId="295"/>
            <ac:spMk id="15" creationId="{D6297641-8B9F-4767-9606-8A11313227BF}"/>
          </ac:spMkLst>
        </pc:spChg>
        <pc:spChg chg="add del">
          <ac:chgData name="Roy, Somesh" userId="1acabf4b-f33c-4133-9f27-9eb78ba0ac66" providerId="ADAL" clId="{8A7932B7-C305-40E5-B508-CC22F6115DD4}" dt="2023-07-24T06:17:12.517" v="5567" actId="26606"/>
          <ac:spMkLst>
            <pc:docMk/>
            <pc:sldMk cId="1442776364" sldId="295"/>
            <ac:spMk id="17" creationId="{FD3C8959-A2A1-469E-8619-82F077E33FE5}"/>
          </ac:spMkLst>
        </pc:spChg>
        <pc:spChg chg="add del">
          <ac:chgData name="Roy, Somesh" userId="1acabf4b-f33c-4133-9f27-9eb78ba0ac66" providerId="ADAL" clId="{8A7932B7-C305-40E5-B508-CC22F6115DD4}" dt="2023-07-24T06:17:17.751" v="5569" actId="26606"/>
          <ac:spMkLst>
            <pc:docMk/>
            <pc:sldMk cId="1442776364" sldId="295"/>
            <ac:spMk id="19" creationId="{E51BA4DF-2BD4-4EC2-B1DB-B27C8AC71864}"/>
          </ac:spMkLst>
        </pc:spChg>
        <pc:spChg chg="add del">
          <ac:chgData name="Roy, Somesh" userId="1acabf4b-f33c-4133-9f27-9eb78ba0ac66" providerId="ADAL" clId="{8A7932B7-C305-40E5-B508-CC22F6115DD4}" dt="2023-07-24T06:17:47.759" v="5573" actId="26606"/>
          <ac:spMkLst>
            <pc:docMk/>
            <pc:sldMk cId="1442776364" sldId="295"/>
            <ac:spMk id="24" creationId="{8108D317-7CBD-4897-BD1F-959436D2A3BE}"/>
          </ac:spMkLst>
        </pc:spChg>
        <pc:spChg chg="add del">
          <ac:chgData name="Roy, Somesh" userId="1acabf4b-f33c-4133-9f27-9eb78ba0ac66" providerId="ADAL" clId="{8A7932B7-C305-40E5-B508-CC22F6115DD4}" dt="2023-07-24T06:17:47.759" v="5573" actId="26606"/>
          <ac:spMkLst>
            <pc:docMk/>
            <pc:sldMk cId="1442776364" sldId="295"/>
            <ac:spMk id="26" creationId="{D6297641-8B9F-4767-9606-8A11313227BF}"/>
          </ac:spMkLst>
        </pc:spChg>
        <pc:spChg chg="add del">
          <ac:chgData name="Roy, Somesh" userId="1acabf4b-f33c-4133-9f27-9eb78ba0ac66" providerId="ADAL" clId="{8A7932B7-C305-40E5-B508-CC22F6115DD4}" dt="2023-07-24T06:17:47.759" v="5573" actId="26606"/>
          <ac:spMkLst>
            <pc:docMk/>
            <pc:sldMk cId="1442776364" sldId="295"/>
            <ac:spMk id="27" creationId="{D8F3CA65-EA00-46B4-9616-39E6853F7BED}"/>
          </ac:spMkLst>
        </pc:spChg>
        <pc:spChg chg="add del">
          <ac:chgData name="Roy, Somesh" userId="1acabf4b-f33c-4133-9f27-9eb78ba0ac66" providerId="ADAL" clId="{8A7932B7-C305-40E5-B508-CC22F6115DD4}" dt="2023-07-24T06:17:47.759" v="5573" actId="26606"/>
          <ac:spMkLst>
            <pc:docMk/>
            <pc:sldMk cId="1442776364" sldId="295"/>
            <ac:spMk id="28" creationId="{DA959DE5-B497-69D4-7C9A-0ABF73B462D2}"/>
          </ac:spMkLst>
        </pc:spChg>
        <pc:spChg chg="add mod">
          <ac:chgData name="Roy, Somesh" userId="1acabf4b-f33c-4133-9f27-9eb78ba0ac66" providerId="ADAL" clId="{8A7932B7-C305-40E5-B508-CC22F6115DD4}" dt="2023-07-24T06:18:57.013" v="5583" actId="948"/>
          <ac:spMkLst>
            <pc:docMk/>
            <pc:sldMk cId="1442776364" sldId="295"/>
            <ac:spMk id="31" creationId="{DA959DE5-B497-69D4-7C9A-0ABF73B462D2}"/>
          </ac:spMkLst>
        </pc:spChg>
        <pc:grpChg chg="add">
          <ac:chgData name="Roy, Somesh" userId="1acabf4b-f33c-4133-9f27-9eb78ba0ac66" providerId="ADAL" clId="{8A7932B7-C305-40E5-B508-CC22F6115DD4}" dt="2023-07-24T06:17:47.767" v="5574" actId="26606"/>
          <ac:grpSpMkLst>
            <pc:docMk/>
            <pc:sldMk cId="1442776364" sldId="295"/>
            <ac:grpSpMk id="10" creationId="{B14B560F-9DD7-4302-A60B-EBD3EF59B073}"/>
          </ac:grpSpMkLst>
        </pc:grpChg>
        <pc:graphicFrameChg chg="add del">
          <ac:chgData name="Roy, Somesh" userId="1acabf4b-f33c-4133-9f27-9eb78ba0ac66" providerId="ADAL" clId="{8A7932B7-C305-40E5-B508-CC22F6115DD4}" dt="2023-07-24T06:17:22.691" v="5571" actId="26606"/>
          <ac:graphicFrameMkLst>
            <pc:docMk/>
            <pc:sldMk cId="1442776364" sldId="295"/>
            <ac:graphicFrameMk id="22" creationId="{C9AD53FC-0D99-C967-491E-8DBFF83C2743}"/>
          </ac:graphicFrameMkLst>
        </pc:graphicFrameChg>
        <pc:picChg chg="add del">
          <ac:chgData name="Roy, Somesh" userId="1acabf4b-f33c-4133-9f27-9eb78ba0ac66" providerId="ADAL" clId="{8A7932B7-C305-40E5-B508-CC22F6115DD4}" dt="2023-07-24T06:17:12.517" v="5567" actId="26606"/>
          <ac:picMkLst>
            <pc:docMk/>
            <pc:sldMk cId="1442776364" sldId="295"/>
            <ac:picMk id="5" creationId="{7FF33BAB-E7D3-7316-24B1-94853DB9C14B}"/>
          </ac:picMkLst>
        </pc:picChg>
        <pc:picChg chg="add del">
          <ac:chgData name="Roy, Somesh" userId="1acabf4b-f33c-4133-9f27-9eb78ba0ac66" providerId="ADAL" clId="{8A7932B7-C305-40E5-B508-CC22F6115DD4}" dt="2023-07-24T06:17:17.751" v="5569" actId="26606"/>
          <ac:picMkLst>
            <pc:docMk/>
            <pc:sldMk cId="1442776364" sldId="295"/>
            <ac:picMk id="20" creationId="{94CB4C09-9725-5719-704F-B67C708BCF5D}"/>
          </ac:picMkLst>
        </pc:picChg>
        <pc:picChg chg="add del">
          <ac:chgData name="Roy, Somesh" userId="1acabf4b-f33c-4133-9f27-9eb78ba0ac66" providerId="ADAL" clId="{8A7932B7-C305-40E5-B508-CC22F6115DD4}" dt="2023-07-24T06:17:47.759" v="5573" actId="26606"/>
          <ac:picMkLst>
            <pc:docMk/>
            <pc:sldMk cId="1442776364" sldId="295"/>
            <ac:picMk id="25" creationId="{D58A082C-4A3F-D674-AE85-F9F16108FD23}"/>
          </ac:picMkLst>
        </pc:picChg>
      </pc:sldChg>
      <pc:sldChg chg="addSp modSp new mod setBg">
        <pc:chgData name="Roy, Somesh" userId="1acabf4b-f33c-4133-9f27-9eb78ba0ac66" providerId="ADAL" clId="{8A7932B7-C305-40E5-B508-CC22F6115DD4}" dt="2023-07-24T06:24:45.468" v="5948" actId="20577"/>
        <pc:sldMkLst>
          <pc:docMk/>
          <pc:sldMk cId="2949696911" sldId="296"/>
        </pc:sldMkLst>
        <pc:spChg chg="mod">
          <ac:chgData name="Roy, Somesh" userId="1acabf4b-f33c-4133-9f27-9eb78ba0ac66" providerId="ADAL" clId="{8A7932B7-C305-40E5-B508-CC22F6115DD4}" dt="2023-07-24T06:22:40.543" v="5872" actId="26606"/>
          <ac:spMkLst>
            <pc:docMk/>
            <pc:sldMk cId="2949696911" sldId="296"/>
            <ac:spMk id="2" creationId="{43087D3B-A10C-A4A9-2E46-1F60DE399727}"/>
          </ac:spMkLst>
        </pc:spChg>
        <pc:spChg chg="mod ord">
          <ac:chgData name="Roy, Somesh" userId="1acabf4b-f33c-4133-9f27-9eb78ba0ac66" providerId="ADAL" clId="{8A7932B7-C305-40E5-B508-CC22F6115DD4}" dt="2023-07-24T06:24:45.468" v="5948" actId="20577"/>
          <ac:spMkLst>
            <pc:docMk/>
            <pc:sldMk cId="2949696911" sldId="296"/>
            <ac:spMk id="3" creationId="{1E6A30E4-EF62-9B09-506D-2D6857E3167A}"/>
          </ac:spMkLst>
        </pc:spChg>
        <pc:spChg chg="add">
          <ac:chgData name="Roy, Somesh" userId="1acabf4b-f33c-4133-9f27-9eb78ba0ac66" providerId="ADAL" clId="{8A7932B7-C305-40E5-B508-CC22F6115DD4}" dt="2023-07-24T06:22:40.543" v="5872" actId="26606"/>
          <ac:spMkLst>
            <pc:docMk/>
            <pc:sldMk cId="2949696911" sldId="296"/>
            <ac:spMk id="10" creationId="{7B831B6F-405A-4B47-B9BB-5CA88F285844}"/>
          </ac:spMkLst>
        </pc:spChg>
        <pc:spChg chg="add">
          <ac:chgData name="Roy, Somesh" userId="1acabf4b-f33c-4133-9f27-9eb78ba0ac66" providerId="ADAL" clId="{8A7932B7-C305-40E5-B508-CC22F6115DD4}" dt="2023-07-24T06:22:40.543" v="5872" actId="26606"/>
          <ac:spMkLst>
            <pc:docMk/>
            <pc:sldMk cId="2949696911" sldId="296"/>
            <ac:spMk id="12" creationId="{953EE71A-6488-4203-A7C4-77102FD0DCCA}"/>
          </ac:spMkLst>
        </pc:spChg>
        <pc:picChg chg="add mod">
          <ac:chgData name="Roy, Somesh" userId="1acabf4b-f33c-4133-9f27-9eb78ba0ac66" providerId="ADAL" clId="{8A7932B7-C305-40E5-B508-CC22F6115DD4}" dt="2023-07-24T06:22:40.543" v="5872" actId="26606"/>
          <ac:picMkLst>
            <pc:docMk/>
            <pc:sldMk cId="2949696911" sldId="296"/>
            <ac:picMk id="5" creationId="{D700C90E-EBD5-24D2-02B6-429019BCC020}"/>
          </ac:picMkLst>
        </pc:picChg>
      </pc:sldChg>
      <pc:sldChg chg="addSp modSp new mod ord setBg">
        <pc:chgData name="Roy, Somesh" userId="1acabf4b-f33c-4133-9f27-9eb78ba0ac66" providerId="ADAL" clId="{8A7932B7-C305-40E5-B508-CC22F6115DD4}" dt="2023-07-24T06:52:01.185" v="7452"/>
        <pc:sldMkLst>
          <pc:docMk/>
          <pc:sldMk cId="3448292438" sldId="297"/>
        </pc:sldMkLst>
        <pc:spChg chg="mod">
          <ac:chgData name="Roy, Somesh" userId="1acabf4b-f33c-4133-9f27-9eb78ba0ac66" providerId="ADAL" clId="{8A7932B7-C305-40E5-B508-CC22F6115DD4}" dt="2023-07-24T06:35:14.081" v="6686" actId="26606"/>
          <ac:spMkLst>
            <pc:docMk/>
            <pc:sldMk cId="3448292438" sldId="297"/>
            <ac:spMk id="2" creationId="{6ED9EBF3-636B-1C21-D46F-A791E6034EEF}"/>
          </ac:spMkLst>
        </pc:spChg>
        <pc:spChg chg="mod">
          <ac:chgData name="Roy, Somesh" userId="1acabf4b-f33c-4133-9f27-9eb78ba0ac66" providerId="ADAL" clId="{8A7932B7-C305-40E5-B508-CC22F6115DD4}" dt="2023-07-24T06:35:14.081" v="6686" actId="26606"/>
          <ac:spMkLst>
            <pc:docMk/>
            <pc:sldMk cId="3448292438" sldId="297"/>
            <ac:spMk id="3" creationId="{D399A5DE-8B85-85F3-5845-E4A061F31C8E}"/>
          </ac:spMkLst>
        </pc:spChg>
        <pc:spChg chg="add">
          <ac:chgData name="Roy, Somesh" userId="1acabf4b-f33c-4133-9f27-9eb78ba0ac66" providerId="ADAL" clId="{8A7932B7-C305-40E5-B508-CC22F6115DD4}" dt="2023-07-24T06:35:14.081" v="6686" actId="26606"/>
          <ac:spMkLst>
            <pc:docMk/>
            <pc:sldMk cId="3448292438" sldId="297"/>
            <ac:spMk id="9" creationId="{79BB35BC-D5C2-4C8B-A22A-A71E6191913B}"/>
          </ac:spMkLst>
        </pc:spChg>
        <pc:picChg chg="add">
          <ac:chgData name="Roy, Somesh" userId="1acabf4b-f33c-4133-9f27-9eb78ba0ac66" providerId="ADAL" clId="{8A7932B7-C305-40E5-B508-CC22F6115DD4}" dt="2023-07-24T06:35:14.081" v="6686" actId="26606"/>
          <ac:picMkLst>
            <pc:docMk/>
            <pc:sldMk cId="3448292438" sldId="297"/>
            <ac:picMk id="5" creationId="{6932CC97-074B-7B95-D265-F4CC427AC20B}"/>
          </ac:picMkLst>
        </pc:picChg>
      </pc:sldChg>
      <pc:sldChg chg="addSp modSp new mod setBg modClrScheme chgLayout">
        <pc:chgData name="Roy, Somesh" userId="1acabf4b-f33c-4133-9f27-9eb78ba0ac66" providerId="ADAL" clId="{8A7932B7-C305-40E5-B508-CC22F6115DD4}" dt="2023-07-24T06:36:27.107" v="6726" actId="26606"/>
        <pc:sldMkLst>
          <pc:docMk/>
          <pc:sldMk cId="2255806145" sldId="298"/>
        </pc:sldMkLst>
        <pc:spChg chg="mod ord">
          <ac:chgData name="Roy, Somesh" userId="1acabf4b-f33c-4133-9f27-9eb78ba0ac66" providerId="ADAL" clId="{8A7932B7-C305-40E5-B508-CC22F6115DD4}" dt="2023-07-24T06:36:27.107" v="6726" actId="26606"/>
          <ac:spMkLst>
            <pc:docMk/>
            <pc:sldMk cId="2255806145" sldId="298"/>
            <ac:spMk id="2" creationId="{CB6FF0D5-BA19-75E2-33AD-A5C9C1B5E29D}"/>
          </ac:spMkLst>
        </pc:spChg>
        <pc:spChg chg="mod ord">
          <ac:chgData name="Roy, Somesh" userId="1acabf4b-f33c-4133-9f27-9eb78ba0ac66" providerId="ADAL" clId="{8A7932B7-C305-40E5-B508-CC22F6115DD4}" dt="2023-07-24T06:36:27.107" v="6726" actId="26606"/>
          <ac:spMkLst>
            <pc:docMk/>
            <pc:sldMk cId="2255806145" sldId="298"/>
            <ac:spMk id="3" creationId="{DC252FE0-DB63-C046-1EB4-C48633FF2575}"/>
          </ac:spMkLst>
        </pc:spChg>
        <pc:spChg chg="add">
          <ac:chgData name="Roy, Somesh" userId="1acabf4b-f33c-4133-9f27-9eb78ba0ac66" providerId="ADAL" clId="{8A7932B7-C305-40E5-B508-CC22F6115DD4}" dt="2023-07-24T06:36:27.107" v="6726" actId="26606"/>
          <ac:spMkLst>
            <pc:docMk/>
            <pc:sldMk cId="2255806145" sldId="298"/>
            <ac:spMk id="9" creationId="{9B7AD9F6-8CE7-4299-8FC6-328F4DCD3FF9}"/>
          </ac:spMkLst>
        </pc:spChg>
        <pc:spChg chg="add">
          <ac:chgData name="Roy, Somesh" userId="1acabf4b-f33c-4133-9f27-9eb78ba0ac66" providerId="ADAL" clId="{8A7932B7-C305-40E5-B508-CC22F6115DD4}" dt="2023-07-24T06:36:27.107" v="6726" actId="26606"/>
          <ac:spMkLst>
            <pc:docMk/>
            <pc:sldMk cId="2255806145" sldId="298"/>
            <ac:spMk id="11" creationId="{F49775AF-8896-43EE-92C6-83497D6DC56F}"/>
          </ac:spMkLst>
        </pc:spChg>
        <pc:picChg chg="add">
          <ac:chgData name="Roy, Somesh" userId="1acabf4b-f33c-4133-9f27-9eb78ba0ac66" providerId="ADAL" clId="{8A7932B7-C305-40E5-B508-CC22F6115DD4}" dt="2023-07-24T06:36:27.107" v="6726" actId="26606"/>
          <ac:picMkLst>
            <pc:docMk/>
            <pc:sldMk cId="2255806145" sldId="298"/>
            <ac:picMk id="5" creationId="{45B1612D-9B7D-5420-3395-E5BBF96DE8FE}"/>
          </ac:picMkLst>
        </pc:picChg>
      </pc:sldChg>
      <pc:sldChg chg="addSp modSp new mod setBg">
        <pc:chgData name="Roy, Somesh" userId="1acabf4b-f33c-4133-9f27-9eb78ba0ac66" providerId="ADAL" clId="{8A7932B7-C305-40E5-B508-CC22F6115DD4}" dt="2023-07-24T06:52:06.225" v="7453" actId="14100"/>
        <pc:sldMkLst>
          <pc:docMk/>
          <pc:sldMk cId="401749904" sldId="299"/>
        </pc:sldMkLst>
        <pc:spChg chg="mod">
          <ac:chgData name="Roy, Somesh" userId="1acabf4b-f33c-4133-9f27-9eb78ba0ac66" providerId="ADAL" clId="{8A7932B7-C305-40E5-B508-CC22F6115DD4}" dt="2023-07-24T06:52:06.225" v="7453" actId="14100"/>
          <ac:spMkLst>
            <pc:docMk/>
            <pc:sldMk cId="401749904" sldId="299"/>
            <ac:spMk id="2" creationId="{F9972566-05A4-7312-8E2C-8DB0E4E9463F}"/>
          </ac:spMkLst>
        </pc:spChg>
        <pc:spChg chg="mod">
          <ac:chgData name="Roy, Somesh" userId="1acabf4b-f33c-4133-9f27-9eb78ba0ac66" providerId="ADAL" clId="{8A7932B7-C305-40E5-B508-CC22F6115DD4}" dt="2023-07-24T06:37:34.230" v="6859" actId="26606"/>
          <ac:spMkLst>
            <pc:docMk/>
            <pc:sldMk cId="401749904" sldId="299"/>
            <ac:spMk id="3" creationId="{7AF5A378-A10E-DBAC-A6F4-0D0A7A77F11C}"/>
          </ac:spMkLst>
        </pc:spChg>
        <pc:spChg chg="add">
          <ac:chgData name="Roy, Somesh" userId="1acabf4b-f33c-4133-9f27-9eb78ba0ac66" providerId="ADAL" clId="{8A7932B7-C305-40E5-B508-CC22F6115DD4}" dt="2023-07-24T06:37:34.230" v="6859" actId="26606"/>
          <ac:spMkLst>
            <pc:docMk/>
            <pc:sldMk cId="401749904" sldId="299"/>
            <ac:spMk id="9" creationId="{9B7AD9F6-8CE7-4299-8FC6-328F4DCD3FF9}"/>
          </ac:spMkLst>
        </pc:spChg>
        <pc:spChg chg="add">
          <ac:chgData name="Roy, Somesh" userId="1acabf4b-f33c-4133-9f27-9eb78ba0ac66" providerId="ADAL" clId="{8A7932B7-C305-40E5-B508-CC22F6115DD4}" dt="2023-07-24T06:37:34.230" v="6859" actId="26606"/>
          <ac:spMkLst>
            <pc:docMk/>
            <pc:sldMk cId="401749904" sldId="299"/>
            <ac:spMk id="11" creationId="{F49775AF-8896-43EE-92C6-83497D6DC56F}"/>
          </ac:spMkLst>
        </pc:spChg>
        <pc:picChg chg="add">
          <ac:chgData name="Roy, Somesh" userId="1acabf4b-f33c-4133-9f27-9eb78ba0ac66" providerId="ADAL" clId="{8A7932B7-C305-40E5-B508-CC22F6115DD4}" dt="2023-07-24T06:37:34.230" v="6859" actId="26606"/>
          <ac:picMkLst>
            <pc:docMk/>
            <pc:sldMk cId="401749904" sldId="299"/>
            <ac:picMk id="5" creationId="{6B2DFCDE-B38A-8E93-92B0-49ABF481952C}"/>
          </ac:picMkLst>
        </pc:picChg>
      </pc:sldChg>
      <pc:sldChg chg="addSp delSp modSp new mod setBg modClrScheme modAnim chgLayout">
        <pc:chgData name="Roy, Somesh" userId="1acabf4b-f33c-4133-9f27-9eb78ba0ac66" providerId="ADAL" clId="{8A7932B7-C305-40E5-B508-CC22F6115DD4}" dt="2023-07-24T06:47:44.585" v="7274" actId="14861"/>
        <pc:sldMkLst>
          <pc:docMk/>
          <pc:sldMk cId="1796835271" sldId="300"/>
        </pc:sldMkLst>
        <pc:spChg chg="del mod ord">
          <ac:chgData name="Roy, Somesh" userId="1acabf4b-f33c-4133-9f27-9eb78ba0ac66" providerId="ADAL" clId="{8A7932B7-C305-40E5-B508-CC22F6115DD4}" dt="2023-07-24T06:38:05.463" v="6861" actId="700"/>
          <ac:spMkLst>
            <pc:docMk/>
            <pc:sldMk cId="1796835271" sldId="300"/>
            <ac:spMk id="2" creationId="{64E0E900-6734-3DB0-58C8-41C32A23DAB5}"/>
          </ac:spMkLst>
        </pc:spChg>
        <pc:spChg chg="del mod ord">
          <ac:chgData name="Roy, Somesh" userId="1acabf4b-f33c-4133-9f27-9eb78ba0ac66" providerId="ADAL" clId="{8A7932B7-C305-40E5-B508-CC22F6115DD4}" dt="2023-07-24T06:38:05.463" v="6861" actId="700"/>
          <ac:spMkLst>
            <pc:docMk/>
            <pc:sldMk cId="1796835271" sldId="300"/>
            <ac:spMk id="3" creationId="{7687C26F-9860-EEA6-D19B-CCF083FB17A6}"/>
          </ac:spMkLst>
        </pc:spChg>
        <pc:spChg chg="add mod ord">
          <ac:chgData name="Roy, Somesh" userId="1acabf4b-f33c-4133-9f27-9eb78ba0ac66" providerId="ADAL" clId="{8A7932B7-C305-40E5-B508-CC22F6115DD4}" dt="2023-07-24T06:39:41.244" v="7066" actId="26606"/>
          <ac:spMkLst>
            <pc:docMk/>
            <pc:sldMk cId="1796835271" sldId="300"/>
            <ac:spMk id="4" creationId="{7812750F-B310-7A86-7E6E-3A1E9A9D9A8B}"/>
          </ac:spMkLst>
        </pc:spChg>
        <pc:spChg chg="add mod ord">
          <ac:chgData name="Roy, Somesh" userId="1acabf4b-f33c-4133-9f27-9eb78ba0ac66" providerId="ADAL" clId="{8A7932B7-C305-40E5-B508-CC22F6115DD4}" dt="2023-07-24T06:39:41.244" v="7066" actId="26606"/>
          <ac:spMkLst>
            <pc:docMk/>
            <pc:sldMk cId="1796835271" sldId="300"/>
            <ac:spMk id="5" creationId="{D8BB99EE-069A-E5C1-8BEF-79C594D1A7D0}"/>
          </ac:spMkLst>
        </pc:spChg>
        <pc:spChg chg="add mod">
          <ac:chgData name="Roy, Somesh" userId="1acabf4b-f33c-4133-9f27-9eb78ba0ac66" providerId="ADAL" clId="{8A7932B7-C305-40E5-B508-CC22F6115DD4}" dt="2023-07-24T06:47:44.585" v="7274" actId="14861"/>
          <ac:spMkLst>
            <pc:docMk/>
            <pc:sldMk cId="1796835271" sldId="300"/>
            <ac:spMk id="6" creationId="{E2263DE5-3A16-0216-80CF-9E891931F8C6}"/>
          </ac:spMkLst>
        </pc:spChg>
        <pc:spChg chg="add">
          <ac:chgData name="Roy, Somesh" userId="1acabf4b-f33c-4133-9f27-9eb78ba0ac66" providerId="ADAL" clId="{8A7932B7-C305-40E5-B508-CC22F6115DD4}" dt="2023-07-24T06:39:41.244" v="7066" actId="26606"/>
          <ac:spMkLst>
            <pc:docMk/>
            <pc:sldMk cId="1796835271" sldId="300"/>
            <ac:spMk id="11" creationId="{F13C74B1-5B17-4795-BED0-7140497B445A}"/>
          </ac:spMkLst>
        </pc:spChg>
        <pc:spChg chg="add">
          <ac:chgData name="Roy, Somesh" userId="1acabf4b-f33c-4133-9f27-9eb78ba0ac66" providerId="ADAL" clId="{8A7932B7-C305-40E5-B508-CC22F6115DD4}" dt="2023-07-24T06:39:41.244" v="7066" actId="26606"/>
          <ac:spMkLst>
            <pc:docMk/>
            <pc:sldMk cId="1796835271" sldId="300"/>
            <ac:spMk id="13" creationId="{D4974D33-8DC5-464E-8C6D-BE58F0669C17}"/>
          </ac:spMkLst>
        </pc:spChg>
        <pc:picChg chg="add">
          <ac:chgData name="Roy, Somesh" userId="1acabf4b-f33c-4133-9f27-9eb78ba0ac66" providerId="ADAL" clId="{8A7932B7-C305-40E5-B508-CC22F6115DD4}" dt="2023-07-24T06:39:41.244" v="7066" actId="26606"/>
          <ac:picMkLst>
            <pc:docMk/>
            <pc:sldMk cId="1796835271" sldId="300"/>
            <ac:picMk id="7" creationId="{4305F092-C6A7-4F5D-A82E-3F4B61161534}"/>
          </ac:picMkLst>
        </pc:picChg>
      </pc:sldChg>
      <pc:sldChg chg="addSp modSp new mod setBg">
        <pc:chgData name="Roy, Somesh" userId="1acabf4b-f33c-4133-9f27-9eb78ba0ac66" providerId="ADAL" clId="{8A7932B7-C305-40E5-B508-CC22F6115DD4}" dt="2023-07-24T06:49:01.065" v="7448" actId="26606"/>
        <pc:sldMkLst>
          <pc:docMk/>
          <pc:sldMk cId="1005433352" sldId="301"/>
        </pc:sldMkLst>
        <pc:spChg chg="mod">
          <ac:chgData name="Roy, Somesh" userId="1acabf4b-f33c-4133-9f27-9eb78ba0ac66" providerId="ADAL" clId="{8A7932B7-C305-40E5-B508-CC22F6115DD4}" dt="2023-07-24T06:49:01.065" v="7448" actId="26606"/>
          <ac:spMkLst>
            <pc:docMk/>
            <pc:sldMk cId="1005433352" sldId="301"/>
            <ac:spMk id="2" creationId="{6129AFDA-7C68-58CA-EDE4-5160FC4D2D1C}"/>
          </ac:spMkLst>
        </pc:spChg>
        <pc:spChg chg="mod">
          <ac:chgData name="Roy, Somesh" userId="1acabf4b-f33c-4133-9f27-9eb78ba0ac66" providerId="ADAL" clId="{8A7932B7-C305-40E5-B508-CC22F6115DD4}" dt="2023-07-24T06:49:01.065" v="7448" actId="26606"/>
          <ac:spMkLst>
            <pc:docMk/>
            <pc:sldMk cId="1005433352" sldId="301"/>
            <ac:spMk id="3" creationId="{0166A42A-E4C6-F671-2162-33A8A6D2DC17}"/>
          </ac:spMkLst>
        </pc:spChg>
        <pc:spChg chg="add">
          <ac:chgData name="Roy, Somesh" userId="1acabf4b-f33c-4133-9f27-9eb78ba0ac66" providerId="ADAL" clId="{8A7932B7-C305-40E5-B508-CC22F6115DD4}" dt="2023-07-24T06:49:01.065" v="7448" actId="26606"/>
          <ac:spMkLst>
            <pc:docMk/>
            <pc:sldMk cId="1005433352" sldId="301"/>
            <ac:spMk id="9" creationId="{79BB35BC-D5C2-4C8B-A22A-A71E6191913B}"/>
          </ac:spMkLst>
        </pc:spChg>
        <pc:picChg chg="add">
          <ac:chgData name="Roy, Somesh" userId="1acabf4b-f33c-4133-9f27-9eb78ba0ac66" providerId="ADAL" clId="{8A7932B7-C305-40E5-B508-CC22F6115DD4}" dt="2023-07-24T06:49:01.065" v="7448" actId="26606"/>
          <ac:picMkLst>
            <pc:docMk/>
            <pc:sldMk cId="1005433352" sldId="301"/>
            <ac:picMk id="5" creationId="{C169AC29-0D80-2C15-6920-68196A5F5A9D}"/>
          </ac:picMkLst>
        </pc:picChg>
      </pc:sldChg>
      <pc:sldChg chg="add">
        <pc:chgData name="Roy, Somesh" userId="1acabf4b-f33c-4133-9f27-9eb78ba0ac66" providerId="ADAL" clId="{8A7932B7-C305-40E5-B508-CC22F6115DD4}" dt="2023-07-24T06:51:56.767" v="7450" actId="2890"/>
        <pc:sldMkLst>
          <pc:docMk/>
          <pc:sldMk cId="832012405" sldId="302"/>
        </pc:sldMkLst>
      </pc:sldChg>
      <pc:sldChg chg="add del">
        <pc:chgData name="Roy, Somesh" userId="1acabf4b-f33c-4133-9f27-9eb78ba0ac66" providerId="ADAL" clId="{8A7932B7-C305-40E5-B508-CC22F6115DD4}" dt="2023-07-24T07:03:20.924" v="7549" actId="47"/>
        <pc:sldMkLst>
          <pc:docMk/>
          <pc:sldMk cId="362826507" sldId="303"/>
        </pc:sldMkLst>
      </pc:sldChg>
      <pc:sldMasterChg chg="add addSldLayout">
        <pc:chgData name="Roy, Somesh" userId="1acabf4b-f33c-4133-9f27-9eb78ba0ac66" providerId="ADAL" clId="{8A7932B7-C305-40E5-B508-CC22F6115DD4}" dt="2023-07-23T06:50:54.580" v="2411" actId="27028"/>
        <pc:sldMasterMkLst>
          <pc:docMk/>
          <pc:sldMasterMk cId="0" sldId="2147483648"/>
        </pc:sldMasterMkLst>
        <pc:sldLayoutChg chg="add">
          <pc:chgData name="Roy, Somesh" userId="1acabf4b-f33c-4133-9f27-9eb78ba0ac66" providerId="ADAL" clId="{8A7932B7-C305-40E5-B508-CC22F6115DD4}" dt="2023-07-23T06:50:54.580" v="2411" actId="27028"/>
          <pc:sldLayoutMkLst>
            <pc:docMk/>
            <pc:sldMasterMk cId="0" sldId="2147483648"/>
            <pc:sldLayoutMk cId="0" sldId="2147483649"/>
          </pc:sldLayoutMkLst>
        </pc:sldLayoutChg>
      </pc:sldMasterChg>
      <pc:sldMasterChg chg="replId addSldLayout modSldLayout">
        <pc:chgData name="Roy, Somesh" userId="1acabf4b-f33c-4133-9f27-9eb78ba0ac66" providerId="ADAL" clId="{8A7932B7-C305-40E5-B508-CC22F6115DD4}" dt="2023-07-23T06:50:54.580" v="2411" actId="27028"/>
        <pc:sldMasterMkLst>
          <pc:docMk/>
          <pc:sldMasterMk cId="762613101" sldId="2147483661"/>
        </pc:sldMasterMkLst>
        <pc:sldLayoutChg chg="add">
          <pc:chgData name="Roy, Somesh" userId="1acabf4b-f33c-4133-9f27-9eb78ba0ac66" providerId="ADAL" clId="{8A7932B7-C305-40E5-B508-CC22F6115DD4}" dt="2023-07-23T06:46:04.494" v="2278" actId="27028"/>
          <pc:sldLayoutMkLst>
            <pc:docMk/>
            <pc:sldMasterMk cId="762613101" sldId="2147483661"/>
            <pc:sldLayoutMk cId="3646304819" sldId="2147483660"/>
          </pc:sldLayoutMkLst>
        </pc:sldLayoutChg>
        <pc:sldLayoutChg chg="replId">
          <pc:chgData name="Roy, Somesh" userId="1acabf4b-f33c-4133-9f27-9eb78ba0ac66" providerId="ADAL" clId="{8A7932B7-C305-40E5-B508-CC22F6115DD4}" dt="2023-07-23T06:50:54.580" v="2411" actId="27028"/>
          <pc:sldLayoutMkLst>
            <pc:docMk/>
            <pc:sldMasterMk cId="762613101" sldId="2147483661"/>
            <pc:sldLayoutMk cId="814908719" sldId="2147483662"/>
          </pc:sldLayoutMkLst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8AA5488-049C-4429-A879-9383A8A05D25}" type="doc">
      <dgm:prSet loTypeId="urn:microsoft.com/office/officeart/2005/8/layout/matrix2" loCatId="matrix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8B3F718F-7AFA-4C12-80F6-B41B99F73265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800"/>
            <a:t>Tell us how you want us to call you</a:t>
          </a:r>
        </a:p>
      </dgm:t>
    </dgm:pt>
    <dgm:pt modelId="{C316C87E-0DDB-415C-87BF-47DB5B2CB67F}" type="parTrans" cxnId="{F5A6A420-11D8-4E02-85D5-4A09772124A2}">
      <dgm:prSet/>
      <dgm:spPr/>
      <dgm:t>
        <a:bodyPr/>
        <a:lstStyle/>
        <a:p>
          <a:endParaRPr lang="en-US" sz="2000"/>
        </a:p>
      </dgm:t>
    </dgm:pt>
    <dgm:pt modelId="{35CC98AD-5210-4B80-B1EB-82A944DE4F7C}" type="sibTrans" cxnId="{F5A6A420-11D8-4E02-85D5-4A09772124A2}">
      <dgm:prSet/>
      <dgm:spPr/>
      <dgm:t>
        <a:bodyPr/>
        <a:lstStyle/>
        <a:p>
          <a:endParaRPr lang="en-US" sz="2000"/>
        </a:p>
      </dgm:t>
    </dgm:pt>
    <dgm:pt modelId="{9B2F1EFC-B3AC-4C01-A5DE-CC149112B743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800"/>
            <a:t>Tell us something – other than which school or grade you are in – about yourself. Maybe …</a:t>
          </a:r>
        </a:p>
      </dgm:t>
    </dgm:pt>
    <dgm:pt modelId="{03075A0E-CB84-4F7C-9AEF-B2A8EED4943E}" type="parTrans" cxnId="{09671AB1-8098-40AA-A2F0-6640A73D00F0}">
      <dgm:prSet/>
      <dgm:spPr/>
      <dgm:t>
        <a:bodyPr/>
        <a:lstStyle/>
        <a:p>
          <a:endParaRPr lang="en-US" sz="2000"/>
        </a:p>
      </dgm:t>
    </dgm:pt>
    <dgm:pt modelId="{356CEC56-6ADD-47F5-83E0-E8B1CE8D409F}" type="sibTrans" cxnId="{09671AB1-8098-40AA-A2F0-6640A73D00F0}">
      <dgm:prSet/>
      <dgm:spPr/>
      <dgm:t>
        <a:bodyPr/>
        <a:lstStyle/>
        <a:p>
          <a:endParaRPr lang="en-US" sz="2000"/>
        </a:p>
      </dgm:t>
    </dgm:pt>
    <dgm:pt modelId="{44BF2121-B1E0-4A66-9845-6BD0BB23CB7E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400"/>
            <a:t>some interesting facts</a:t>
          </a:r>
        </a:p>
      </dgm:t>
    </dgm:pt>
    <dgm:pt modelId="{4812BDD9-7515-4FF9-9B33-F75D8709C34E}" type="parTrans" cxnId="{25463A15-4C16-44A3-AB80-32E3B2029943}">
      <dgm:prSet/>
      <dgm:spPr/>
      <dgm:t>
        <a:bodyPr/>
        <a:lstStyle/>
        <a:p>
          <a:endParaRPr lang="en-US" sz="2000"/>
        </a:p>
      </dgm:t>
    </dgm:pt>
    <dgm:pt modelId="{1D5E2C14-3E8C-4387-9EDB-618B9BB29F33}" type="sibTrans" cxnId="{25463A15-4C16-44A3-AB80-32E3B2029943}">
      <dgm:prSet/>
      <dgm:spPr/>
      <dgm:t>
        <a:bodyPr/>
        <a:lstStyle/>
        <a:p>
          <a:endParaRPr lang="en-US" sz="2000"/>
        </a:p>
      </dgm:t>
    </dgm:pt>
    <dgm:pt modelId="{B7257E1E-CBB7-4B4D-91DC-DDA5F5067569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400"/>
            <a:t>what you did this summer</a:t>
          </a:r>
        </a:p>
      </dgm:t>
    </dgm:pt>
    <dgm:pt modelId="{BE56D519-1B1A-404C-B147-D616C3547AE8}" type="parTrans" cxnId="{8E3441D3-0416-4F3E-8B32-D5BF56AE73E5}">
      <dgm:prSet/>
      <dgm:spPr/>
      <dgm:t>
        <a:bodyPr/>
        <a:lstStyle/>
        <a:p>
          <a:endParaRPr lang="en-US" sz="2000"/>
        </a:p>
      </dgm:t>
    </dgm:pt>
    <dgm:pt modelId="{2015B9F6-CB0D-410F-A230-FCE06B503CBE}" type="sibTrans" cxnId="{8E3441D3-0416-4F3E-8B32-D5BF56AE73E5}">
      <dgm:prSet/>
      <dgm:spPr/>
      <dgm:t>
        <a:bodyPr/>
        <a:lstStyle/>
        <a:p>
          <a:endParaRPr lang="en-US" sz="2000"/>
        </a:p>
      </dgm:t>
    </dgm:pt>
    <dgm:pt modelId="{10E4E52C-EA43-4D98-A005-AA572A207032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400"/>
            <a:t>what’s your favorite food</a:t>
          </a:r>
        </a:p>
      </dgm:t>
    </dgm:pt>
    <dgm:pt modelId="{04A5B212-41FD-41CE-BC6E-FBFA01E70848}" type="parTrans" cxnId="{8AD4A6B7-D5BD-4596-8E12-20D166186B9B}">
      <dgm:prSet/>
      <dgm:spPr/>
      <dgm:t>
        <a:bodyPr/>
        <a:lstStyle/>
        <a:p>
          <a:endParaRPr lang="en-US" sz="2000"/>
        </a:p>
      </dgm:t>
    </dgm:pt>
    <dgm:pt modelId="{1F50C933-C519-4EE0-B8CE-4003FE109B5C}" type="sibTrans" cxnId="{8AD4A6B7-D5BD-4596-8E12-20D166186B9B}">
      <dgm:prSet/>
      <dgm:spPr/>
      <dgm:t>
        <a:bodyPr/>
        <a:lstStyle/>
        <a:p>
          <a:endParaRPr lang="en-US" sz="2000"/>
        </a:p>
      </dgm:t>
    </dgm:pt>
    <dgm:pt modelId="{9F41C82A-9815-40DC-A98A-DCB5F45CECC8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400"/>
            <a:t>something else, altogether!</a:t>
          </a:r>
        </a:p>
      </dgm:t>
    </dgm:pt>
    <dgm:pt modelId="{72B1410A-9948-4D3D-B80D-94CDC2937A6C}" type="parTrans" cxnId="{3D63F21A-2616-4B03-A338-882742F28AE3}">
      <dgm:prSet/>
      <dgm:spPr/>
      <dgm:t>
        <a:bodyPr/>
        <a:lstStyle/>
        <a:p>
          <a:endParaRPr lang="en-US" sz="2000"/>
        </a:p>
      </dgm:t>
    </dgm:pt>
    <dgm:pt modelId="{06B8FA3F-36DF-4E53-AAB1-1768CEBB5E64}" type="sibTrans" cxnId="{3D63F21A-2616-4B03-A338-882742F28AE3}">
      <dgm:prSet/>
      <dgm:spPr/>
      <dgm:t>
        <a:bodyPr/>
        <a:lstStyle/>
        <a:p>
          <a:endParaRPr lang="en-US" sz="2000"/>
        </a:p>
      </dgm:t>
    </dgm:pt>
    <dgm:pt modelId="{AAFBCE9B-7E0E-4692-821B-3FE9484ED8A2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800">
              <a:solidFill>
                <a:schemeClr val="bg2">
                  <a:lumMod val="25000"/>
                </a:schemeClr>
              </a:solidFill>
            </a:rPr>
            <a:t>Tell us of </a:t>
          </a:r>
          <a:r>
            <a:rPr lang="en-US" sz="1800" b="1">
              <a:solidFill>
                <a:schemeClr val="bg2">
                  <a:lumMod val="25000"/>
                </a:schemeClr>
              </a:solidFill>
            </a:rPr>
            <a:t>two things</a:t>
          </a:r>
          <a:r>
            <a:rPr lang="en-US" sz="1800">
              <a:solidFill>
                <a:schemeClr val="bg2">
                  <a:lumMod val="25000"/>
                </a:schemeClr>
              </a:solidFill>
            </a:rPr>
            <a:t> that start with the letter you received. </a:t>
          </a:r>
        </a:p>
        <a:p>
          <a:pPr>
            <a:lnSpc>
              <a:spcPct val="100000"/>
            </a:lnSpc>
          </a:pPr>
          <a:r>
            <a:rPr lang="en-US" sz="1800">
              <a:solidFill>
                <a:schemeClr val="bg2">
                  <a:lumMod val="25000"/>
                </a:schemeClr>
              </a:solidFill>
            </a:rPr>
            <a:t>And, </a:t>
          </a:r>
          <a:r>
            <a:rPr lang="en-US" sz="1800" i="1">
              <a:solidFill>
                <a:schemeClr val="bg2">
                  <a:lumMod val="25000"/>
                </a:schemeClr>
              </a:solidFill>
            </a:rPr>
            <a:t>if you can and you’re comfortable</a:t>
          </a:r>
          <a:r>
            <a:rPr lang="en-US" sz="1800">
              <a:solidFill>
                <a:schemeClr val="bg2">
                  <a:lumMod val="25000"/>
                </a:schemeClr>
              </a:solidFill>
            </a:rPr>
            <a:t>, tell us why these two words popped up in your head?  </a:t>
          </a:r>
        </a:p>
      </dgm:t>
    </dgm:pt>
    <dgm:pt modelId="{4A4A6486-D306-4356-97CF-236359FF9E8B}" type="parTrans" cxnId="{06B018EF-42A2-45E1-B284-02B07C2A2CAC}">
      <dgm:prSet/>
      <dgm:spPr/>
      <dgm:t>
        <a:bodyPr/>
        <a:lstStyle/>
        <a:p>
          <a:endParaRPr lang="en-US" sz="2000"/>
        </a:p>
      </dgm:t>
    </dgm:pt>
    <dgm:pt modelId="{2B3C5889-F091-41C7-9BAB-1C9E0B2EC196}" type="sibTrans" cxnId="{06B018EF-42A2-45E1-B284-02B07C2A2CAC}">
      <dgm:prSet/>
      <dgm:spPr/>
      <dgm:t>
        <a:bodyPr/>
        <a:lstStyle/>
        <a:p>
          <a:endParaRPr lang="en-US" sz="2000"/>
        </a:p>
      </dgm:t>
    </dgm:pt>
    <dgm:pt modelId="{FA715735-5403-4C34-9B90-1647789486D5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800"/>
            <a:t>Ask me something – anything!</a:t>
          </a:r>
        </a:p>
      </dgm:t>
    </dgm:pt>
    <dgm:pt modelId="{8E9C3955-DDB8-4F17-A084-C37CD99BDD9D}" type="parTrans" cxnId="{1D205814-D825-48B5-A256-2C6CA7519ED3}">
      <dgm:prSet/>
      <dgm:spPr/>
      <dgm:t>
        <a:bodyPr/>
        <a:lstStyle/>
        <a:p>
          <a:endParaRPr lang="en-US" sz="2000"/>
        </a:p>
      </dgm:t>
    </dgm:pt>
    <dgm:pt modelId="{3220FAFB-85AC-476A-8B84-B8977F47B420}" type="sibTrans" cxnId="{1D205814-D825-48B5-A256-2C6CA7519ED3}">
      <dgm:prSet/>
      <dgm:spPr/>
      <dgm:t>
        <a:bodyPr/>
        <a:lstStyle/>
        <a:p>
          <a:endParaRPr lang="en-US" sz="2000"/>
        </a:p>
      </dgm:t>
    </dgm:pt>
    <dgm:pt modelId="{53726100-F43B-47B0-9B9D-7346CB21665C}" type="pres">
      <dgm:prSet presAssocID="{18AA5488-049C-4429-A879-9383A8A05D25}" presName="matrix" presStyleCnt="0">
        <dgm:presLayoutVars>
          <dgm:chMax val="1"/>
          <dgm:dir/>
          <dgm:resizeHandles val="exact"/>
        </dgm:presLayoutVars>
      </dgm:prSet>
      <dgm:spPr/>
    </dgm:pt>
    <dgm:pt modelId="{9B949F79-6405-43FF-9673-11597CBC745F}" type="pres">
      <dgm:prSet presAssocID="{18AA5488-049C-4429-A879-9383A8A05D25}" presName="axisShape" presStyleLbl="bgShp" presStyleIdx="0" presStyleCnt="1"/>
      <dgm:spPr/>
    </dgm:pt>
    <dgm:pt modelId="{3A207423-56A2-4174-8F8B-D5814081278B}" type="pres">
      <dgm:prSet presAssocID="{18AA5488-049C-4429-A879-9383A8A05D25}" presName="rect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F133720B-672B-4265-8FCD-C426B062E9AD}" type="pres">
      <dgm:prSet presAssocID="{18AA5488-049C-4429-A879-9383A8A05D25}" presName="rect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C0C21AC5-31B8-47DD-969B-56F05EB03356}" type="pres">
      <dgm:prSet presAssocID="{18AA5488-049C-4429-A879-9383A8A05D25}" presName="rect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CF2F320B-804F-459C-91B1-7CC2D6D9CEBD}" type="pres">
      <dgm:prSet presAssocID="{18AA5488-049C-4429-A879-9383A8A05D25}" presName="rect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1D205814-D825-48B5-A256-2C6CA7519ED3}" srcId="{18AA5488-049C-4429-A879-9383A8A05D25}" destId="{FA715735-5403-4C34-9B90-1647789486D5}" srcOrd="3" destOrd="0" parTransId="{8E9C3955-DDB8-4F17-A084-C37CD99BDD9D}" sibTransId="{3220FAFB-85AC-476A-8B84-B8977F47B420}"/>
    <dgm:cxn modelId="{25463A15-4C16-44A3-AB80-32E3B2029943}" srcId="{9B2F1EFC-B3AC-4C01-A5DE-CC149112B743}" destId="{44BF2121-B1E0-4A66-9845-6BD0BB23CB7E}" srcOrd="0" destOrd="0" parTransId="{4812BDD9-7515-4FF9-9B33-F75D8709C34E}" sibTransId="{1D5E2C14-3E8C-4387-9EDB-618B9BB29F33}"/>
    <dgm:cxn modelId="{3D63F21A-2616-4B03-A338-882742F28AE3}" srcId="{9B2F1EFC-B3AC-4C01-A5DE-CC149112B743}" destId="{9F41C82A-9815-40DC-A98A-DCB5F45CECC8}" srcOrd="3" destOrd="0" parTransId="{72B1410A-9948-4D3D-B80D-94CDC2937A6C}" sibTransId="{06B8FA3F-36DF-4E53-AAB1-1768CEBB5E64}"/>
    <dgm:cxn modelId="{F5A6A420-11D8-4E02-85D5-4A09772124A2}" srcId="{18AA5488-049C-4429-A879-9383A8A05D25}" destId="{8B3F718F-7AFA-4C12-80F6-B41B99F73265}" srcOrd="0" destOrd="0" parTransId="{C316C87E-0DDB-415C-87BF-47DB5B2CB67F}" sibTransId="{35CC98AD-5210-4B80-B1EB-82A944DE4F7C}"/>
    <dgm:cxn modelId="{2FB7A628-37AD-41BD-A97C-839FDC5A181A}" type="presOf" srcId="{10E4E52C-EA43-4D98-A005-AA572A207032}" destId="{F133720B-672B-4265-8FCD-C426B062E9AD}" srcOrd="0" destOrd="3" presId="urn:microsoft.com/office/officeart/2005/8/layout/matrix2"/>
    <dgm:cxn modelId="{60D78364-85A6-4A59-9DA8-78631C5D6097}" type="presOf" srcId="{9F41C82A-9815-40DC-A98A-DCB5F45CECC8}" destId="{F133720B-672B-4265-8FCD-C426B062E9AD}" srcOrd="0" destOrd="4" presId="urn:microsoft.com/office/officeart/2005/8/layout/matrix2"/>
    <dgm:cxn modelId="{5C5FD44B-923F-4B19-947C-F6DF109D48C7}" type="presOf" srcId="{8B3F718F-7AFA-4C12-80F6-B41B99F73265}" destId="{3A207423-56A2-4174-8F8B-D5814081278B}" srcOrd="0" destOrd="0" presId="urn:microsoft.com/office/officeart/2005/8/layout/matrix2"/>
    <dgm:cxn modelId="{CB27DE76-5D80-4842-BAC5-B570A0FBBEE5}" type="presOf" srcId="{44BF2121-B1E0-4A66-9845-6BD0BB23CB7E}" destId="{F133720B-672B-4265-8FCD-C426B062E9AD}" srcOrd="0" destOrd="1" presId="urn:microsoft.com/office/officeart/2005/8/layout/matrix2"/>
    <dgm:cxn modelId="{05A5E67E-0C66-4BDC-A8C1-9CE2E702C1DC}" type="presOf" srcId="{AAFBCE9B-7E0E-4692-821B-3FE9484ED8A2}" destId="{C0C21AC5-31B8-47DD-969B-56F05EB03356}" srcOrd="0" destOrd="0" presId="urn:microsoft.com/office/officeart/2005/8/layout/matrix2"/>
    <dgm:cxn modelId="{1BFE0682-C5B1-4A3C-946A-A8828ED1CA40}" type="presOf" srcId="{B7257E1E-CBB7-4B4D-91DC-DDA5F5067569}" destId="{F133720B-672B-4265-8FCD-C426B062E9AD}" srcOrd="0" destOrd="2" presId="urn:microsoft.com/office/officeart/2005/8/layout/matrix2"/>
    <dgm:cxn modelId="{C1CA349E-066D-4626-984B-9247C810D2E4}" type="presOf" srcId="{9B2F1EFC-B3AC-4C01-A5DE-CC149112B743}" destId="{F133720B-672B-4265-8FCD-C426B062E9AD}" srcOrd="0" destOrd="0" presId="urn:microsoft.com/office/officeart/2005/8/layout/matrix2"/>
    <dgm:cxn modelId="{09671AB1-8098-40AA-A2F0-6640A73D00F0}" srcId="{18AA5488-049C-4429-A879-9383A8A05D25}" destId="{9B2F1EFC-B3AC-4C01-A5DE-CC149112B743}" srcOrd="1" destOrd="0" parTransId="{03075A0E-CB84-4F7C-9AEF-B2A8EED4943E}" sibTransId="{356CEC56-6ADD-47F5-83E0-E8B1CE8D409F}"/>
    <dgm:cxn modelId="{8AD4A6B7-D5BD-4596-8E12-20D166186B9B}" srcId="{9B2F1EFC-B3AC-4C01-A5DE-CC149112B743}" destId="{10E4E52C-EA43-4D98-A005-AA572A207032}" srcOrd="2" destOrd="0" parTransId="{04A5B212-41FD-41CE-BC6E-FBFA01E70848}" sibTransId="{1F50C933-C519-4EE0-B8CE-4003FE109B5C}"/>
    <dgm:cxn modelId="{53E2CEBB-8168-41B3-8DF2-7A12397D9942}" type="presOf" srcId="{FA715735-5403-4C34-9B90-1647789486D5}" destId="{CF2F320B-804F-459C-91B1-7CC2D6D9CEBD}" srcOrd="0" destOrd="0" presId="urn:microsoft.com/office/officeart/2005/8/layout/matrix2"/>
    <dgm:cxn modelId="{8E3441D3-0416-4F3E-8B32-D5BF56AE73E5}" srcId="{9B2F1EFC-B3AC-4C01-A5DE-CC149112B743}" destId="{B7257E1E-CBB7-4B4D-91DC-DDA5F5067569}" srcOrd="1" destOrd="0" parTransId="{BE56D519-1B1A-404C-B147-D616C3547AE8}" sibTransId="{2015B9F6-CB0D-410F-A230-FCE06B503CBE}"/>
    <dgm:cxn modelId="{117F6FEB-880A-4425-9130-EED62D87BD01}" type="presOf" srcId="{18AA5488-049C-4429-A879-9383A8A05D25}" destId="{53726100-F43B-47B0-9B9D-7346CB21665C}" srcOrd="0" destOrd="0" presId="urn:microsoft.com/office/officeart/2005/8/layout/matrix2"/>
    <dgm:cxn modelId="{06B018EF-42A2-45E1-B284-02B07C2A2CAC}" srcId="{18AA5488-049C-4429-A879-9383A8A05D25}" destId="{AAFBCE9B-7E0E-4692-821B-3FE9484ED8A2}" srcOrd="2" destOrd="0" parTransId="{4A4A6486-D306-4356-97CF-236359FF9E8B}" sibTransId="{2B3C5889-F091-41C7-9BAB-1C9E0B2EC196}"/>
    <dgm:cxn modelId="{08263821-A9EE-438E-8CC8-69E7568299B3}" type="presParOf" srcId="{53726100-F43B-47B0-9B9D-7346CB21665C}" destId="{9B949F79-6405-43FF-9673-11597CBC745F}" srcOrd="0" destOrd="0" presId="urn:microsoft.com/office/officeart/2005/8/layout/matrix2"/>
    <dgm:cxn modelId="{666B8DF7-1069-4FFA-9EE4-20945F1E7383}" type="presParOf" srcId="{53726100-F43B-47B0-9B9D-7346CB21665C}" destId="{3A207423-56A2-4174-8F8B-D5814081278B}" srcOrd="1" destOrd="0" presId="urn:microsoft.com/office/officeart/2005/8/layout/matrix2"/>
    <dgm:cxn modelId="{01BE420A-D35B-44DB-B229-A9C47AC4BA88}" type="presParOf" srcId="{53726100-F43B-47B0-9B9D-7346CB21665C}" destId="{F133720B-672B-4265-8FCD-C426B062E9AD}" srcOrd="2" destOrd="0" presId="urn:microsoft.com/office/officeart/2005/8/layout/matrix2"/>
    <dgm:cxn modelId="{22B6DF7B-2B55-4A44-844B-31ECF485C9C0}" type="presParOf" srcId="{53726100-F43B-47B0-9B9D-7346CB21665C}" destId="{C0C21AC5-31B8-47DD-969B-56F05EB03356}" srcOrd="3" destOrd="0" presId="urn:microsoft.com/office/officeart/2005/8/layout/matrix2"/>
    <dgm:cxn modelId="{D49FA3BD-E872-4090-B7C2-AA8EDB321873}" type="presParOf" srcId="{53726100-F43B-47B0-9B9D-7346CB21665C}" destId="{CF2F320B-804F-459C-91B1-7CC2D6D9CEBD}" srcOrd="4" destOrd="0" presId="urn:microsoft.com/office/officeart/2005/8/layout/matrix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3562C27-11FC-432D-A281-A3115A786A55}" type="doc">
      <dgm:prSet loTypeId="urn:microsoft.com/office/officeart/2005/8/layout/process4" loCatId="process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2D0172F2-2521-4C47-976A-CBB68F0AC196}">
      <dgm:prSet/>
      <dgm:spPr/>
      <dgm:t>
        <a:bodyPr/>
        <a:lstStyle/>
        <a:p>
          <a:r>
            <a:rPr lang="en-US"/>
            <a:t>Go to the official Python website (https://www.python.org/downloads) and download the appropriate version for your operating system.</a:t>
          </a:r>
        </a:p>
      </dgm:t>
    </dgm:pt>
    <dgm:pt modelId="{4E10B737-64D3-4F97-8643-8D9A4FA73E1E}" type="parTrans" cxnId="{C52BC0FF-534C-4810-BF0A-573727B53510}">
      <dgm:prSet/>
      <dgm:spPr/>
      <dgm:t>
        <a:bodyPr/>
        <a:lstStyle/>
        <a:p>
          <a:endParaRPr lang="en-US"/>
        </a:p>
      </dgm:t>
    </dgm:pt>
    <dgm:pt modelId="{A6B9D23E-DE79-4D2D-870E-1A45E776C9A7}" type="sibTrans" cxnId="{C52BC0FF-534C-4810-BF0A-573727B53510}">
      <dgm:prSet/>
      <dgm:spPr/>
      <dgm:t>
        <a:bodyPr/>
        <a:lstStyle/>
        <a:p>
          <a:endParaRPr lang="en-US"/>
        </a:p>
      </dgm:t>
    </dgm:pt>
    <dgm:pt modelId="{723E46E8-E4C3-4C6E-B4E6-E6471BEE24EA}">
      <dgm:prSet/>
      <dgm:spPr/>
      <dgm:t>
        <a:bodyPr/>
        <a:lstStyle/>
        <a:p>
          <a:r>
            <a:rPr lang="en-US"/>
            <a:t>Follow the installation instructions to complete the process.</a:t>
          </a:r>
        </a:p>
      </dgm:t>
    </dgm:pt>
    <dgm:pt modelId="{347ADC35-08E8-49C3-835D-BB79A8931ECD}" type="parTrans" cxnId="{3470A54F-5EB0-47DF-BBAE-EE2AD3F859B8}">
      <dgm:prSet/>
      <dgm:spPr/>
      <dgm:t>
        <a:bodyPr/>
        <a:lstStyle/>
        <a:p>
          <a:endParaRPr lang="en-US"/>
        </a:p>
      </dgm:t>
    </dgm:pt>
    <dgm:pt modelId="{78F4E0B8-7291-4892-9C27-20F55A58780C}" type="sibTrans" cxnId="{3470A54F-5EB0-47DF-BBAE-EE2AD3F859B8}">
      <dgm:prSet/>
      <dgm:spPr/>
      <dgm:t>
        <a:bodyPr/>
        <a:lstStyle/>
        <a:p>
          <a:endParaRPr lang="en-US"/>
        </a:p>
      </dgm:t>
    </dgm:pt>
    <dgm:pt modelId="{B3A0FD86-FF32-4612-92FE-C1FF114DBE75}">
      <dgm:prSet/>
      <dgm:spPr/>
      <dgm:t>
        <a:bodyPr/>
        <a:lstStyle/>
        <a:p>
          <a:r>
            <a:rPr lang="en-US"/>
            <a:t>Once you have installed Python, you can open a command prompt or terminal window to start coding in Python.</a:t>
          </a:r>
        </a:p>
      </dgm:t>
    </dgm:pt>
    <dgm:pt modelId="{C12B58CB-41B8-404A-A412-36840CEB3823}" type="parTrans" cxnId="{4204A3AA-D20C-4495-90F0-F8BA64E80A03}">
      <dgm:prSet/>
      <dgm:spPr/>
      <dgm:t>
        <a:bodyPr/>
        <a:lstStyle/>
        <a:p>
          <a:endParaRPr lang="en-US"/>
        </a:p>
      </dgm:t>
    </dgm:pt>
    <dgm:pt modelId="{A3EB5E49-878B-4719-889D-F54A08E6429E}" type="sibTrans" cxnId="{4204A3AA-D20C-4495-90F0-F8BA64E80A03}">
      <dgm:prSet/>
      <dgm:spPr/>
      <dgm:t>
        <a:bodyPr/>
        <a:lstStyle/>
        <a:p>
          <a:endParaRPr lang="en-US"/>
        </a:p>
      </dgm:t>
    </dgm:pt>
    <dgm:pt modelId="{49D4D099-68D9-43B2-935D-0B8A253C5792}" type="pres">
      <dgm:prSet presAssocID="{73562C27-11FC-432D-A281-A3115A786A55}" presName="Name0" presStyleCnt="0">
        <dgm:presLayoutVars>
          <dgm:dir/>
          <dgm:animLvl val="lvl"/>
          <dgm:resizeHandles val="exact"/>
        </dgm:presLayoutVars>
      </dgm:prSet>
      <dgm:spPr/>
    </dgm:pt>
    <dgm:pt modelId="{7FA6CA4A-8144-4877-BA4D-A1879EECD74E}" type="pres">
      <dgm:prSet presAssocID="{B3A0FD86-FF32-4612-92FE-C1FF114DBE75}" presName="boxAndChildren" presStyleCnt="0"/>
      <dgm:spPr/>
    </dgm:pt>
    <dgm:pt modelId="{FDEA1D23-4618-4A90-8C76-503BD6E9C00C}" type="pres">
      <dgm:prSet presAssocID="{B3A0FD86-FF32-4612-92FE-C1FF114DBE75}" presName="parentTextBox" presStyleLbl="node1" presStyleIdx="0" presStyleCnt="3"/>
      <dgm:spPr/>
    </dgm:pt>
    <dgm:pt modelId="{ECD73B6B-9FBB-42AD-BAD0-690AA8F3B05A}" type="pres">
      <dgm:prSet presAssocID="{78F4E0B8-7291-4892-9C27-20F55A58780C}" presName="sp" presStyleCnt="0"/>
      <dgm:spPr/>
    </dgm:pt>
    <dgm:pt modelId="{C07B1CFE-417A-44E2-BFEB-369BA5093BE5}" type="pres">
      <dgm:prSet presAssocID="{723E46E8-E4C3-4C6E-B4E6-E6471BEE24EA}" presName="arrowAndChildren" presStyleCnt="0"/>
      <dgm:spPr/>
    </dgm:pt>
    <dgm:pt modelId="{4CDB5FC4-6C8D-4257-9C21-CF28B1CD7FE1}" type="pres">
      <dgm:prSet presAssocID="{723E46E8-E4C3-4C6E-B4E6-E6471BEE24EA}" presName="parentTextArrow" presStyleLbl="node1" presStyleIdx="1" presStyleCnt="3"/>
      <dgm:spPr/>
    </dgm:pt>
    <dgm:pt modelId="{1E41B7D7-A055-4EDA-95E3-3C52CFD6F8C2}" type="pres">
      <dgm:prSet presAssocID="{A6B9D23E-DE79-4D2D-870E-1A45E776C9A7}" presName="sp" presStyleCnt="0"/>
      <dgm:spPr/>
    </dgm:pt>
    <dgm:pt modelId="{BCC197B7-9B65-4BA6-ABF0-37959AB77CE5}" type="pres">
      <dgm:prSet presAssocID="{2D0172F2-2521-4C47-976A-CBB68F0AC196}" presName="arrowAndChildren" presStyleCnt="0"/>
      <dgm:spPr/>
    </dgm:pt>
    <dgm:pt modelId="{29987896-C04E-40F3-A8D5-C107482A516C}" type="pres">
      <dgm:prSet presAssocID="{2D0172F2-2521-4C47-976A-CBB68F0AC196}" presName="parentTextArrow" presStyleLbl="node1" presStyleIdx="2" presStyleCnt="3"/>
      <dgm:spPr/>
    </dgm:pt>
  </dgm:ptLst>
  <dgm:cxnLst>
    <dgm:cxn modelId="{2AEA1101-3622-4B6A-A063-8ADC6D1E334C}" type="presOf" srcId="{723E46E8-E4C3-4C6E-B4E6-E6471BEE24EA}" destId="{4CDB5FC4-6C8D-4257-9C21-CF28B1CD7FE1}" srcOrd="0" destOrd="0" presId="urn:microsoft.com/office/officeart/2005/8/layout/process4"/>
    <dgm:cxn modelId="{746A183F-3481-4743-9408-D2053FD57204}" type="presOf" srcId="{73562C27-11FC-432D-A281-A3115A786A55}" destId="{49D4D099-68D9-43B2-935D-0B8A253C5792}" srcOrd="0" destOrd="0" presId="urn:microsoft.com/office/officeart/2005/8/layout/process4"/>
    <dgm:cxn modelId="{3470A54F-5EB0-47DF-BBAE-EE2AD3F859B8}" srcId="{73562C27-11FC-432D-A281-A3115A786A55}" destId="{723E46E8-E4C3-4C6E-B4E6-E6471BEE24EA}" srcOrd="1" destOrd="0" parTransId="{347ADC35-08E8-49C3-835D-BB79A8931ECD}" sibTransId="{78F4E0B8-7291-4892-9C27-20F55A58780C}"/>
    <dgm:cxn modelId="{23EAEE54-8A69-4E23-82B7-B1CFDAFF4E8F}" type="presOf" srcId="{B3A0FD86-FF32-4612-92FE-C1FF114DBE75}" destId="{FDEA1D23-4618-4A90-8C76-503BD6E9C00C}" srcOrd="0" destOrd="0" presId="urn:microsoft.com/office/officeart/2005/8/layout/process4"/>
    <dgm:cxn modelId="{7AAC9977-1997-4D21-B281-C504F4197399}" type="presOf" srcId="{2D0172F2-2521-4C47-976A-CBB68F0AC196}" destId="{29987896-C04E-40F3-A8D5-C107482A516C}" srcOrd="0" destOrd="0" presId="urn:microsoft.com/office/officeart/2005/8/layout/process4"/>
    <dgm:cxn modelId="{4204A3AA-D20C-4495-90F0-F8BA64E80A03}" srcId="{73562C27-11FC-432D-A281-A3115A786A55}" destId="{B3A0FD86-FF32-4612-92FE-C1FF114DBE75}" srcOrd="2" destOrd="0" parTransId="{C12B58CB-41B8-404A-A412-36840CEB3823}" sibTransId="{A3EB5E49-878B-4719-889D-F54A08E6429E}"/>
    <dgm:cxn modelId="{C52BC0FF-534C-4810-BF0A-573727B53510}" srcId="{73562C27-11FC-432D-A281-A3115A786A55}" destId="{2D0172F2-2521-4C47-976A-CBB68F0AC196}" srcOrd="0" destOrd="0" parTransId="{4E10B737-64D3-4F97-8643-8D9A4FA73E1E}" sibTransId="{A6B9D23E-DE79-4D2D-870E-1A45E776C9A7}"/>
    <dgm:cxn modelId="{F1041844-F4A1-4283-BFD6-ADCC5808A23E}" type="presParOf" srcId="{49D4D099-68D9-43B2-935D-0B8A253C5792}" destId="{7FA6CA4A-8144-4877-BA4D-A1879EECD74E}" srcOrd="0" destOrd="0" presId="urn:microsoft.com/office/officeart/2005/8/layout/process4"/>
    <dgm:cxn modelId="{78C17E50-21C6-42BE-8EF6-760B9C68A135}" type="presParOf" srcId="{7FA6CA4A-8144-4877-BA4D-A1879EECD74E}" destId="{FDEA1D23-4618-4A90-8C76-503BD6E9C00C}" srcOrd="0" destOrd="0" presId="urn:microsoft.com/office/officeart/2005/8/layout/process4"/>
    <dgm:cxn modelId="{34B6B61E-5475-4324-BC7C-B218592257B2}" type="presParOf" srcId="{49D4D099-68D9-43B2-935D-0B8A253C5792}" destId="{ECD73B6B-9FBB-42AD-BAD0-690AA8F3B05A}" srcOrd="1" destOrd="0" presId="urn:microsoft.com/office/officeart/2005/8/layout/process4"/>
    <dgm:cxn modelId="{AC5B5D37-7A9E-4E39-AFB5-4706B1E75CF6}" type="presParOf" srcId="{49D4D099-68D9-43B2-935D-0B8A253C5792}" destId="{C07B1CFE-417A-44E2-BFEB-369BA5093BE5}" srcOrd="2" destOrd="0" presId="urn:microsoft.com/office/officeart/2005/8/layout/process4"/>
    <dgm:cxn modelId="{BC6A8855-6585-4704-9593-1816E0C3B7CC}" type="presParOf" srcId="{C07B1CFE-417A-44E2-BFEB-369BA5093BE5}" destId="{4CDB5FC4-6C8D-4257-9C21-CF28B1CD7FE1}" srcOrd="0" destOrd="0" presId="urn:microsoft.com/office/officeart/2005/8/layout/process4"/>
    <dgm:cxn modelId="{FCB7C723-4C80-4240-9D88-867251148648}" type="presParOf" srcId="{49D4D099-68D9-43B2-935D-0B8A253C5792}" destId="{1E41B7D7-A055-4EDA-95E3-3C52CFD6F8C2}" srcOrd="3" destOrd="0" presId="urn:microsoft.com/office/officeart/2005/8/layout/process4"/>
    <dgm:cxn modelId="{9D0CF845-0C85-4C64-9001-5DB8AD437BCE}" type="presParOf" srcId="{49D4D099-68D9-43B2-935D-0B8A253C5792}" destId="{BCC197B7-9B65-4BA6-ABF0-37959AB77CE5}" srcOrd="4" destOrd="0" presId="urn:microsoft.com/office/officeart/2005/8/layout/process4"/>
    <dgm:cxn modelId="{525B7DF7-6401-49E1-958B-18BEDBEC7461}" type="presParOf" srcId="{BCC197B7-9B65-4BA6-ABF0-37959AB77CE5}" destId="{29987896-C04E-40F3-A8D5-C107482A516C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949F79-6405-43FF-9673-11597CBC745F}">
      <dsp:nvSpPr>
        <dsp:cNvPr id="0" name=""/>
        <dsp:cNvSpPr/>
      </dsp:nvSpPr>
      <dsp:spPr>
        <a:xfrm>
          <a:off x="621882" y="0"/>
          <a:ext cx="6858000" cy="6858000"/>
        </a:xfrm>
        <a:prstGeom prst="quadArrow">
          <a:avLst>
            <a:gd name="adj1" fmla="val 2000"/>
            <a:gd name="adj2" fmla="val 4000"/>
            <a:gd name="adj3" fmla="val 5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A207423-56A2-4174-8F8B-D5814081278B}">
      <dsp:nvSpPr>
        <dsp:cNvPr id="0" name=""/>
        <dsp:cNvSpPr/>
      </dsp:nvSpPr>
      <dsp:spPr>
        <a:xfrm>
          <a:off x="1067652" y="445770"/>
          <a:ext cx="2743200" cy="27432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Tell us how you want us to call you</a:t>
          </a:r>
        </a:p>
      </dsp:txBody>
      <dsp:txXfrm>
        <a:off x="1201564" y="579682"/>
        <a:ext cx="2475376" cy="2475376"/>
      </dsp:txXfrm>
    </dsp:sp>
    <dsp:sp modelId="{F133720B-672B-4265-8FCD-C426B062E9AD}">
      <dsp:nvSpPr>
        <dsp:cNvPr id="0" name=""/>
        <dsp:cNvSpPr/>
      </dsp:nvSpPr>
      <dsp:spPr>
        <a:xfrm>
          <a:off x="4290912" y="445770"/>
          <a:ext cx="2743200" cy="27432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Tell us something – other than which school or grade you are in – about yourself. Maybe …</a:t>
          </a:r>
        </a:p>
        <a:p>
          <a:pPr marL="114300" lvl="1" indent="-114300" algn="l" defTabSz="6223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/>
            <a:t>some interesting facts</a:t>
          </a:r>
        </a:p>
        <a:p>
          <a:pPr marL="114300" lvl="1" indent="-114300" algn="l" defTabSz="6223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/>
            <a:t>what you did this summer</a:t>
          </a:r>
        </a:p>
        <a:p>
          <a:pPr marL="114300" lvl="1" indent="-114300" algn="l" defTabSz="6223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/>
            <a:t>what’s your favorite food</a:t>
          </a:r>
        </a:p>
        <a:p>
          <a:pPr marL="114300" lvl="1" indent="-114300" algn="l" defTabSz="6223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/>
            <a:t>something else, altogether!</a:t>
          </a:r>
        </a:p>
      </dsp:txBody>
      <dsp:txXfrm>
        <a:off x="4424824" y="579682"/>
        <a:ext cx="2475376" cy="2475376"/>
      </dsp:txXfrm>
    </dsp:sp>
    <dsp:sp modelId="{C0C21AC5-31B8-47DD-969B-56F05EB03356}">
      <dsp:nvSpPr>
        <dsp:cNvPr id="0" name=""/>
        <dsp:cNvSpPr/>
      </dsp:nvSpPr>
      <dsp:spPr>
        <a:xfrm>
          <a:off x="1067652" y="3669030"/>
          <a:ext cx="2743200" cy="274320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>
              <a:solidFill>
                <a:schemeClr val="bg2">
                  <a:lumMod val="25000"/>
                </a:schemeClr>
              </a:solidFill>
            </a:rPr>
            <a:t>Tell us of </a:t>
          </a:r>
          <a:r>
            <a:rPr lang="en-US" sz="1800" b="1" kern="1200">
              <a:solidFill>
                <a:schemeClr val="bg2">
                  <a:lumMod val="25000"/>
                </a:schemeClr>
              </a:solidFill>
            </a:rPr>
            <a:t>two things</a:t>
          </a:r>
          <a:r>
            <a:rPr lang="en-US" sz="1800" kern="1200">
              <a:solidFill>
                <a:schemeClr val="bg2">
                  <a:lumMod val="25000"/>
                </a:schemeClr>
              </a:solidFill>
            </a:rPr>
            <a:t> that start with the letter you received. </a:t>
          </a:r>
        </a:p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>
              <a:solidFill>
                <a:schemeClr val="bg2">
                  <a:lumMod val="25000"/>
                </a:schemeClr>
              </a:solidFill>
            </a:rPr>
            <a:t>And, </a:t>
          </a:r>
          <a:r>
            <a:rPr lang="en-US" sz="1800" i="1" kern="1200">
              <a:solidFill>
                <a:schemeClr val="bg2">
                  <a:lumMod val="25000"/>
                </a:schemeClr>
              </a:solidFill>
            </a:rPr>
            <a:t>if you can and you’re comfortable</a:t>
          </a:r>
          <a:r>
            <a:rPr lang="en-US" sz="1800" kern="1200">
              <a:solidFill>
                <a:schemeClr val="bg2">
                  <a:lumMod val="25000"/>
                </a:schemeClr>
              </a:solidFill>
            </a:rPr>
            <a:t>, tell us why these two words popped up in your head?  </a:t>
          </a:r>
        </a:p>
      </dsp:txBody>
      <dsp:txXfrm>
        <a:off x="1201564" y="3802942"/>
        <a:ext cx="2475376" cy="2475376"/>
      </dsp:txXfrm>
    </dsp:sp>
    <dsp:sp modelId="{CF2F320B-804F-459C-91B1-7CC2D6D9CEBD}">
      <dsp:nvSpPr>
        <dsp:cNvPr id="0" name=""/>
        <dsp:cNvSpPr/>
      </dsp:nvSpPr>
      <dsp:spPr>
        <a:xfrm>
          <a:off x="4290912" y="3669030"/>
          <a:ext cx="2743200" cy="274320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Ask me something – anything!</a:t>
          </a:r>
        </a:p>
      </dsp:txBody>
      <dsp:txXfrm>
        <a:off x="4424824" y="3802942"/>
        <a:ext cx="2475376" cy="247537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EA1D23-4618-4A90-8C76-503BD6E9C00C}">
      <dsp:nvSpPr>
        <dsp:cNvPr id="0" name=""/>
        <dsp:cNvSpPr/>
      </dsp:nvSpPr>
      <dsp:spPr>
        <a:xfrm>
          <a:off x="0" y="3748200"/>
          <a:ext cx="5918184" cy="123024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Once you have installed Python, you can open a command prompt or terminal window to start coding in Python.</a:t>
          </a:r>
        </a:p>
      </dsp:txBody>
      <dsp:txXfrm>
        <a:off x="0" y="3748200"/>
        <a:ext cx="5918184" cy="1230243"/>
      </dsp:txXfrm>
    </dsp:sp>
    <dsp:sp modelId="{4CDB5FC4-6C8D-4257-9C21-CF28B1CD7FE1}">
      <dsp:nvSpPr>
        <dsp:cNvPr id="0" name=""/>
        <dsp:cNvSpPr/>
      </dsp:nvSpPr>
      <dsp:spPr>
        <a:xfrm rot="10800000">
          <a:off x="0" y="1874540"/>
          <a:ext cx="5918184" cy="1892113"/>
        </a:xfrm>
        <a:prstGeom prst="upArrowCallout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Follow the installation instructions to complete the process.</a:t>
          </a:r>
        </a:p>
      </dsp:txBody>
      <dsp:txXfrm rot="10800000">
        <a:off x="0" y="1874540"/>
        <a:ext cx="5918184" cy="1229438"/>
      </dsp:txXfrm>
    </dsp:sp>
    <dsp:sp modelId="{29987896-C04E-40F3-A8D5-C107482A516C}">
      <dsp:nvSpPr>
        <dsp:cNvPr id="0" name=""/>
        <dsp:cNvSpPr/>
      </dsp:nvSpPr>
      <dsp:spPr>
        <a:xfrm rot="10800000">
          <a:off x="0" y="880"/>
          <a:ext cx="5918184" cy="1892113"/>
        </a:xfrm>
        <a:prstGeom prst="upArrowCallou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Go to the official Python website (https://www.python.org/downloads) and download the appropriate version for your operating system.</a:t>
          </a:r>
        </a:p>
      </dsp:txBody>
      <dsp:txXfrm rot="10800000">
        <a:off x="0" y="880"/>
        <a:ext cx="5918184" cy="122943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matrix2">
  <dgm:title val=""/>
  <dgm:desc val=""/>
  <dgm:catLst>
    <dgm:cat type="matrix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axisShape" refType="w"/>
          <dgm:constr type="h" for="ch" forName="axisShape" refType="h"/>
          <dgm:constr type="w" for="ch" forName="rect1" refType="w" fact="0.4"/>
          <dgm:constr type="h" for="ch" forName="rect1" refType="w" fact="0.4"/>
          <dgm:constr type="l" for="ch" forName="rect1" refType="w" fact="0.065"/>
          <dgm:constr type="t" for="ch" forName="rect1" refType="h" fact="0.065"/>
          <dgm:constr type="w" for="ch" forName="rect2" refType="w" fact="0.4"/>
          <dgm:constr type="h" for="ch" forName="rect2" refType="h" fact="0.4"/>
          <dgm:constr type="r" for="ch" forName="rect2" refType="w" fact="0.935"/>
          <dgm:constr type="t" for="ch" forName="rect2" refType="h" fact="0.065"/>
          <dgm:constr type="w" for="ch" forName="rect3" refType="w" fact="0.4"/>
          <dgm:constr type="h" for="ch" forName="rect3" refType="w" fact="0.4"/>
          <dgm:constr type="l" for="ch" forName="rect3" refType="w" fact="0.065"/>
          <dgm:constr type="b" for="ch" forName="rect3" refType="h" fact="0.935"/>
          <dgm:constr type="w" for="ch" forName="rect4" refType="w" fact="0.4"/>
          <dgm:constr type="h" for="ch" forName="rect4" refType="h" fact="0.4"/>
          <dgm:constr type="r" for="ch" forName="rect4" refType="w" fact="0.935"/>
          <dgm:constr type="b" for="ch" forName="rect4" refType="h" fact="0.935"/>
        </dgm:constrLst>
      </dgm:if>
      <dgm:else name="Name2">
        <dgm:constrLst>
          <dgm:constr type="primFontSz" for="ch" ptType="node" op="equ" val="65"/>
          <dgm:constr type="w" for="ch" forName="axisShape" refType="w"/>
          <dgm:constr type="h" for="ch" forName="axisShape" refType="h"/>
          <dgm:constr type="w" for="ch" forName="rect1" refType="w" fact="0.4"/>
          <dgm:constr type="h" for="ch" forName="rect1" refType="w" fact="0.4"/>
          <dgm:constr type="r" for="ch" forName="rect1" refType="w" fact="0.935"/>
          <dgm:constr type="t" for="ch" forName="rect1" refType="h" fact="0.065"/>
          <dgm:constr type="w" for="ch" forName="rect2" refType="w" fact="0.4"/>
          <dgm:constr type="h" for="ch" forName="rect2" refType="h" fact="0.4"/>
          <dgm:constr type="l" for="ch" forName="rect2" refType="w" fact="0.065"/>
          <dgm:constr type="t" for="ch" forName="rect2" refType="h" fact="0.065"/>
          <dgm:constr type="w" for="ch" forName="rect3" refType="w" fact="0.4"/>
          <dgm:constr type="h" for="ch" forName="rect3" refType="w" fact="0.4"/>
          <dgm:constr type="r" for="ch" forName="rect3" refType="w" fact="0.935"/>
          <dgm:constr type="b" for="ch" forName="rect3" refType="h" fact="0.935"/>
          <dgm:constr type="w" for="ch" forName="rect4" refType="w" fact="0.4"/>
          <dgm:constr type="h" for="ch" forName="rect4" refType="h" fact="0.4"/>
          <dgm:constr type="l" for="ch" forName="rect4" refType="w" fact="0.065"/>
          <dgm:constr type="b" for="ch" forName="rect4" refType="h" fact="0.935"/>
        </dgm:constrLst>
      </dgm:else>
    </dgm:choose>
    <dgm:ruleLst/>
    <dgm:choose name="Name3">
      <dgm:if name="Name4" axis="ch" ptType="node" func="cnt" op="gte" val="1">
        <dgm:layoutNode name="axisShape" styleLbl="bgShp">
          <dgm:alg type="sp"/>
          <dgm:shape xmlns:r="http://schemas.openxmlformats.org/officeDocument/2006/relationships" type="quadArrow" r:blip="">
            <dgm:adjLst>
              <dgm:adj idx="1" val="0.02"/>
              <dgm:adj idx="2" val="0.04"/>
              <dgm:adj idx="3" val="0.05"/>
            </dgm:adjLst>
          </dgm:shape>
          <dgm:presOf/>
          <dgm:constrLst/>
          <dgm:ruleLst/>
        </dgm:layoutNode>
        <dgm:layoutNode name="rect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24.jpeg>
</file>

<file path=ppt/media/image25.jpeg>
</file>

<file path=ppt/media/image26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D275FB-3023-4CE2-97CF-EB95DA1A3B15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C902E-2627-4FE6-93B9-58CFA4FB08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7863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DC902E-2627-4FE6-93B9-58CFA4FB081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0855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They will fork C4C repo</a:t>
            </a:r>
          </a:p>
          <a:p>
            <a:r>
              <a:rPr lang="en-US"/>
              <a:t>Show them how to take notes in md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DC902E-2627-4FE6-93B9-58CFA4FB081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0971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2763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D3D5E-A791-9A11-8312-F7E6531895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BF83B0-C8F6-24BE-1330-790A3A05CA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D03AEE-101E-7C87-0285-BC2E06E850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55C03-212C-4B92-9D0F-3BBA6F87C8FD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A96C7A-74F7-CB7A-E819-23704C06B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04390A-C44E-72D2-4F10-2341A75A2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731F9-C159-4852-9A74-0BE793153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9087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D28E2-9D32-39C8-C3CB-76ABA5F61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A90235-6730-A546-41E9-9FA94F211C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8219E4-1538-090E-CE34-8AE91CF429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55C03-212C-4B92-9D0F-3BBA6F87C8FD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82D215-E4BF-4248-CBFB-57246948E2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F4AF24-91FE-8180-2FF1-EBC11DAB3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731F9-C159-4852-9A74-0BE793153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7041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23FE56B-7CCB-2140-8118-181747D46D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B42CCB-B365-BC6E-0AB5-14A0712842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53CA28-E52C-9EA5-08A4-379BC2ED97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55C03-212C-4B92-9D0F-3BBA6F87C8FD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FAE11D-2FDF-3770-8008-75292FD5A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DA9F41-BA42-3BCC-5130-87C9AB8BE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731F9-C159-4852-9A74-0BE793153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3374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463048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47ADA-C4A0-8EA9-8D87-3BDDD7C50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3FA954-CD50-E1F9-3938-4D5D0A18EA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2A55E4-F64F-D15D-2A16-344B9F45B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55C03-212C-4B92-9D0F-3BBA6F87C8FD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2F9C65-22F7-DBD1-21DE-E18D32B94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B6231B-91E6-4CFA-1A9C-93C18B08A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731F9-C159-4852-9A74-0BE793153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3612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F4DB9-A39A-8A18-155A-4EBBBFD04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71FEA0-4433-5AB0-4623-362010FBBB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CC1799-571E-0ED2-5586-8790B9570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55C03-212C-4B92-9D0F-3BBA6F87C8FD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999CB0-03C0-32E2-118B-7EB09D217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B3C00D-6DDF-A9C6-CEED-BDF859D72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731F9-C159-4852-9A74-0BE793153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0966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2ED5F9-5E90-BB82-D2C6-A9B23A7129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D0D359-78B2-ECB4-B0FC-96043571E2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68C8F3-013C-6074-61C2-F80E128186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41D96D-CA0C-A0D0-747A-CF600880B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55C03-212C-4B92-9D0F-3BBA6F87C8FD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2E9CAD-2C14-75E8-914A-EE0F7928D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F1586F-54ED-6EDE-E559-55E33121B2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731F9-C159-4852-9A74-0BE793153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6951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9AA015-3AB5-4793-4FE1-BA5348462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868203-CDD2-DFDF-66F7-680E52ED15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5362CD-557D-FC97-1678-DCAA1B63F3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DE4D84-2387-C825-659F-57641419A3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CD5437-FB63-B4AA-8720-E5E09CFC24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BE4DE48-9452-B9FC-5A6A-5CAB2C7E33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55C03-212C-4B92-9D0F-3BBA6F87C8FD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D9ED5F-44C0-A3E2-6A26-D16C6DEE2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11DA806-1ADF-6A13-37FF-E1509C6B5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731F9-C159-4852-9A74-0BE793153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6451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1337C-24AD-C615-0A30-EB2324F3E5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8B532B-A85E-C43F-083C-FFE813131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55C03-212C-4B92-9D0F-3BBA6F87C8FD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B65BB3-40AE-04B2-0C38-2E11C64BE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795CFC-AE94-200B-0F5F-5C1C6601E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731F9-C159-4852-9A74-0BE793153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5985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2BB226C-30B0-A437-A469-191E18745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55C03-212C-4B92-9D0F-3BBA6F87C8FD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667A87-BD0B-9A7D-5575-00F8D8C89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92465C-AFC6-8660-949A-E928C1D37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731F9-C159-4852-9A74-0BE793153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0812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CEBCE-9D8F-FA38-FB56-9412DC813B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C345D3-2127-1ECA-4E40-45861860FA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CA7366-430F-067A-02E2-2171DC8633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4F47AE-3AC4-4FDC-2BF6-39A34593EE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55C03-212C-4B92-9D0F-3BBA6F87C8FD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A908AB-AB2E-155C-1714-3698B4EA5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F6368F-384A-65AB-4986-765DC0AEA7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731F9-C159-4852-9A74-0BE793153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4441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9F910-A8E9-9413-BE07-A5D92A43C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53EB1E-6FA5-8EB7-AB4B-66AC1B96BD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D78FB6-B6C5-C614-885D-945F4A9500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99EEE1-18FB-7FEA-A5DB-DBEB4D2ED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55C03-212C-4B92-9D0F-3BBA6F87C8FD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1ABC49-EC29-0E94-3051-4DDECB3B7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8FFE02-6995-79A1-B526-1733A45D4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731F9-C159-4852-9A74-0BE793153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16782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4F33166-2141-A296-4A51-140A24897F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A76E69-5DB5-20D5-B957-139FFAE07D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6AF613-6725-6C61-1A13-8E5BC1B7CE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155C03-212C-4B92-9D0F-3BBA6F87C8FD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58FF91-4B8F-D24E-7552-33BC3FFC47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EA8BCD-9942-79B5-2145-4AB4D76753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C731F9-C159-4852-9A74-0BE793153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6131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slideLayout" Target="../slideLayouts/slideLayout6.xml"/><Relationship Id="rId1" Type="http://schemas.openxmlformats.org/officeDocument/2006/relationships/video" Target="https://www.youtube.com/embed/Ct-lOOUqmyY?feature=oembed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23">
            <a:extLst>
              <a:ext uri="{FF2B5EF4-FFF2-40B4-BE49-F238E27FC236}">
                <a16:creationId xmlns:a16="http://schemas.microsoft.com/office/drawing/2014/main" id="{202174D0-0EB7-40CF-8FB6-D42063B863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8" name="Rectangle 25">
            <a:extLst>
              <a:ext uri="{FF2B5EF4-FFF2-40B4-BE49-F238E27FC236}">
                <a16:creationId xmlns:a16="http://schemas.microsoft.com/office/drawing/2014/main" id="{70065D4F-7A1C-498E-B6ED-C1BAC28D2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Content Placeholder 4" descr="A picture containing sky, outdoor, water, lake&#10;&#10;Description automatically generated">
            <a:extLst>
              <a:ext uri="{FF2B5EF4-FFF2-40B4-BE49-F238E27FC236}">
                <a16:creationId xmlns:a16="http://schemas.microsoft.com/office/drawing/2014/main" id="{B2B959B8-7C02-4FF7-6840-A759D802AC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333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4BEEDF49-B2C8-8874-4D41-8E5995DB3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957665"/>
            <a:ext cx="9162288" cy="261423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200">
                <a:solidFill>
                  <a:srgbClr val="FFFFFF"/>
                </a:solidFill>
              </a:rPr>
              <a:t>Welcome!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EE4D94D-2EEB-F69A-3F3C-BEB0C65AA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9536" y="1114380"/>
            <a:ext cx="9144000" cy="16715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>
                <a:solidFill>
                  <a:srgbClr val="FFFFFF"/>
                </a:solidFill>
                <a:effectLst/>
              </a:rPr>
              <a:t>Please sit in alphabetical order based on the letter you have received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9F0CEC52-6845-E829-5CDD-636C10ABD4FF}"/>
              </a:ext>
            </a:extLst>
          </p:cNvPr>
          <p:cNvSpPr txBox="1">
            <a:spLocks/>
          </p:cNvSpPr>
          <p:nvPr/>
        </p:nvSpPr>
        <p:spPr>
          <a:xfrm>
            <a:off x="2657856" y="-2"/>
            <a:ext cx="9144000" cy="83577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3600">
                <a:solidFill>
                  <a:srgbClr val="FFFFFF"/>
                </a:solidFill>
              </a:rPr>
              <a:t>Code for Climate</a:t>
            </a:r>
          </a:p>
        </p:txBody>
      </p:sp>
    </p:spTree>
    <p:extLst>
      <p:ext uri="{BB962C8B-B14F-4D97-AF65-F5344CB8AC3E}">
        <p14:creationId xmlns:p14="http://schemas.microsoft.com/office/powerpoint/2010/main" val="18994867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AD76F3E-3A97-486B-B402-44400A8B9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BD07A21-E14F-A59A-23C8-54C473F84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093788"/>
            <a:ext cx="10506455" cy="296720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Code for Climate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253BF0-7C47-6B7B-3089-C08E8BB904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00924" y="4619624"/>
            <a:ext cx="3946779" cy="1038225"/>
          </a:xfrm>
        </p:spPr>
        <p:txBody>
          <a:bodyPr vert="horz" lIns="91440" tIns="45720" rIns="91440" bIns="45720" rtlCol="0">
            <a:normAutofit/>
          </a:bodyPr>
          <a:lstStyle/>
          <a:p>
            <a:pPr algn="r"/>
            <a:r>
              <a:rPr lang="en-US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How can we help fight climate change via coding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91F6B52-91F4-4AEB-B6DB-29FEBCF28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4331166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CD6F061-7C53-44F4-9794-953DB70A4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346882" y="2348839"/>
            <a:ext cx="54864" cy="394677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629316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8">
            <a:extLst>
              <a:ext uri="{FF2B5EF4-FFF2-40B4-BE49-F238E27FC236}">
                <a16:creationId xmlns:a16="http://schemas.microsoft.com/office/drawing/2014/main" id="{50A3C1AB-1153-42D2-8378-34B849C1C4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8" name="Rectangle 10">
            <a:extLst>
              <a:ext uri="{FF2B5EF4-FFF2-40B4-BE49-F238E27FC236}">
                <a16:creationId xmlns:a16="http://schemas.microsoft.com/office/drawing/2014/main" id="{A3473CF9-37EB-43E7-89EF-D2D1C53D1D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615" y="4638503"/>
            <a:ext cx="8384770" cy="1332634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285C602-7E7B-549C-4781-1AABEBA35D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03121" y="4727173"/>
            <a:ext cx="7985759" cy="868823"/>
          </a:xfrm>
        </p:spPr>
        <p:txBody>
          <a:bodyPr anchor="ctr">
            <a:normAutofit/>
          </a:bodyPr>
          <a:lstStyle/>
          <a:p>
            <a:r>
              <a:rPr lang="en-US" sz="4000"/>
              <a:t>Climate is a big puzzle</a:t>
            </a:r>
          </a:p>
        </p:txBody>
      </p:sp>
      <p:sp>
        <p:nvSpPr>
          <p:cNvPr id="29" name="Rectangle: Rounded Corners 12">
            <a:extLst>
              <a:ext uri="{FF2B5EF4-FFF2-40B4-BE49-F238E27FC236}">
                <a16:creationId xmlns:a16="http://schemas.microsoft.com/office/drawing/2014/main" id="{586B4EF9-43BA-4655-A6FF-1D8E21574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3110" y="562823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9EABE674-C45D-A611-BFDE-54E344CDC8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15738" y="5680637"/>
            <a:ext cx="6960524" cy="598516"/>
          </a:xfrm>
        </p:spPr>
        <p:txBody>
          <a:bodyPr anchor="ctr">
            <a:normAutofit/>
          </a:bodyPr>
          <a:lstStyle/>
          <a:p>
            <a:r>
              <a:rPr lang="en-US" sz="2000">
                <a:solidFill>
                  <a:schemeClr val="bg1"/>
                </a:solidFill>
              </a:rPr>
              <a:t>It’s complex and multifaceted.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ED3FE33-7208-23C0-6325-F34ED226D1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805" b="22718"/>
          <a:stretch/>
        </p:blipFill>
        <p:spPr>
          <a:xfrm>
            <a:off x="653869" y="299258"/>
            <a:ext cx="10884263" cy="4094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0050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2">
            <a:extLst>
              <a:ext uri="{FF2B5EF4-FFF2-40B4-BE49-F238E27FC236}">
                <a16:creationId xmlns:a16="http://schemas.microsoft.com/office/drawing/2014/main" id="{0288C6B4-AFC3-407F-A595-EFFD38D4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0" name="Freeform: Shape 24">
            <a:extLst>
              <a:ext uri="{FF2B5EF4-FFF2-40B4-BE49-F238E27FC236}">
                <a16:creationId xmlns:a16="http://schemas.microsoft.com/office/drawing/2014/main" id="{CF236821-17FE-429B-8D2C-08E13A64E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7" name="Freeform: Shape 26">
            <a:extLst>
              <a:ext uri="{FF2B5EF4-FFF2-40B4-BE49-F238E27FC236}">
                <a16:creationId xmlns:a16="http://schemas.microsoft.com/office/drawing/2014/main" id="{C0BDBCD2-E081-43AB-9119-C55465E59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3DC3C8-1F0F-8486-3C06-540B3F4DF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239012"/>
          </a:xfrm>
        </p:spPr>
        <p:txBody>
          <a:bodyPr anchor="ctr">
            <a:normAutofit/>
          </a:bodyPr>
          <a:lstStyle/>
          <a:p>
            <a:r>
              <a:rPr lang="en-US" sz="2000"/>
              <a:t>It affects our lives in many perceptible and imperceptible ways.</a:t>
            </a:r>
            <a:br>
              <a:rPr lang="en-US" sz="2000"/>
            </a:br>
            <a:endParaRPr lang="en-US" sz="200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26546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5893" y="2443480"/>
            <a:ext cx="33832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F35BC8-93D6-4D12-0DBE-766FCD687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en-US" sz="1700"/>
              <a:t>Some things such as health effects can be immediate</a:t>
            </a:r>
          </a:p>
          <a:p>
            <a:r>
              <a:rPr lang="en-US" sz="1700"/>
              <a:t>Other things such as loss of biodiversity is a slow process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E99218-275A-E26B-5AAA-11EDE0B91B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070" t="26621" r="10215" b="13334"/>
          <a:stretch/>
        </p:blipFill>
        <p:spPr>
          <a:xfrm>
            <a:off x="5084386" y="46892"/>
            <a:ext cx="7107614" cy="677724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16FC52F-40CA-85AE-A7A8-A146A4D2A841}"/>
              </a:ext>
            </a:extLst>
          </p:cNvPr>
          <p:cNvSpPr txBox="1"/>
          <p:nvPr/>
        </p:nvSpPr>
        <p:spPr>
          <a:xfrm>
            <a:off x="1480813" y="6471738"/>
            <a:ext cx="52709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https://ugc.berkeley.edu/what-is-global-change/infographic/</a:t>
            </a:r>
          </a:p>
        </p:txBody>
      </p:sp>
    </p:spTree>
    <p:extLst>
      <p:ext uri="{BB962C8B-B14F-4D97-AF65-F5344CB8AC3E}">
        <p14:creationId xmlns:p14="http://schemas.microsoft.com/office/powerpoint/2010/main" val="79287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1C10C8CC-62AB-2B0B-0CD4-D1315BB6B1B2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2" name="Image 0" descr="preencoded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12192000" cy="6807573"/>
            </a:xfrm>
            <a:prstGeom prst="rect">
              <a:avLst/>
            </a:prstGeom>
          </p:spPr>
        </p:pic>
        <p:sp>
          <p:nvSpPr>
            <p:cNvPr id="3" name="Shape 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FFFFFF">
                <a:alpha val="75000"/>
              </a:srgbClr>
            </a:solidFill>
            <a:ln w="7620">
              <a:solidFill>
                <a:srgbClr val="FFFFFF">
                  <a:alpha val="64000"/>
                </a:srgbClr>
              </a:solidFill>
              <a:prstDash val="solid"/>
            </a:ln>
          </p:spPr>
        </p:sp>
        <p:sp>
          <p:nvSpPr>
            <p:cNvPr id="4" name="Text 1"/>
            <p:cNvSpPr/>
            <p:nvPr/>
          </p:nvSpPr>
          <p:spPr>
            <a:xfrm>
              <a:off x="694333" y="1654027"/>
              <a:ext cx="5130800" cy="597337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defTabSz="761970">
                <a:lnSpc>
                  <a:spcPts val="4738"/>
                </a:lnSpc>
              </a:pPr>
              <a:r>
                <a:rPr lang="en-US" sz="3645">
                  <a:solidFill>
                    <a:srgbClr val="312F2B"/>
                  </a:solidFill>
                  <a:latin typeface="Calisto MT" panose="02040603050505030304" pitchFamily="18" charset="77"/>
                  <a:ea typeface="Georgia" pitchFamily="34" charset="-122"/>
                  <a:cs typeface="Georgia" pitchFamily="34" charset="-120"/>
                </a:rPr>
                <a:t>Air Quality Index (AQI)</a:t>
              </a:r>
              <a:endParaRPr lang="en-US" sz="3645">
                <a:solidFill>
                  <a:prstClr val="black"/>
                </a:solidFill>
                <a:latin typeface="Calisto MT" panose="02040603050505030304" pitchFamily="18" charset="77"/>
              </a:endParaRPr>
            </a:p>
          </p:txBody>
        </p:sp>
        <p:sp>
          <p:nvSpPr>
            <p:cNvPr id="5" name="Shape 2"/>
            <p:cNvSpPr/>
            <p:nvPr/>
          </p:nvSpPr>
          <p:spPr>
            <a:xfrm>
              <a:off x="694332" y="2655663"/>
              <a:ext cx="3477717" cy="2497785"/>
            </a:xfrm>
            <a:prstGeom prst="roundRect">
              <a:avLst>
                <a:gd name="adj" fmla="val 1830"/>
              </a:avLst>
            </a:prstGeom>
            <a:solidFill>
              <a:srgbClr val="E8E8E3"/>
            </a:solidFill>
            <a:ln w="7620">
              <a:solidFill>
                <a:srgbClr val="D1D1C7"/>
              </a:solidFill>
              <a:prstDash val="solid"/>
            </a:ln>
          </p:spPr>
        </p:sp>
        <p:sp>
          <p:nvSpPr>
            <p:cNvPr id="6" name="Text 3"/>
            <p:cNvSpPr/>
            <p:nvPr/>
          </p:nvSpPr>
          <p:spPr>
            <a:xfrm>
              <a:off x="885825" y="2845747"/>
              <a:ext cx="1851620" cy="298619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defTabSz="761970">
                <a:lnSpc>
                  <a:spcPts val="2369"/>
                </a:lnSpc>
              </a:pPr>
              <a:r>
                <a:rPr lang="en-US" sz="1822">
                  <a:solidFill>
                    <a:srgbClr val="272525"/>
                  </a:solidFill>
                  <a:latin typeface="Calisto MT" panose="02040603050505030304" pitchFamily="18" charset="77"/>
                  <a:ea typeface="Georgia" pitchFamily="34" charset="-122"/>
                  <a:cs typeface="Georgia" pitchFamily="34" charset="-120"/>
                </a:rPr>
                <a:t>Definition</a:t>
              </a:r>
              <a:endParaRPr lang="en-US" sz="1822">
                <a:solidFill>
                  <a:prstClr val="black"/>
                </a:solidFill>
                <a:latin typeface="Calisto MT" panose="02040603050505030304" pitchFamily="18" charset="77"/>
              </a:endParaRPr>
            </a:p>
          </p:txBody>
        </p:sp>
        <p:sp>
          <p:nvSpPr>
            <p:cNvPr id="7" name="Text 4"/>
            <p:cNvSpPr/>
            <p:nvPr/>
          </p:nvSpPr>
          <p:spPr>
            <a:xfrm>
              <a:off x="885825" y="3309729"/>
              <a:ext cx="3094732" cy="1653633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 defTabSz="761970">
                <a:lnSpc>
                  <a:spcPts val="2624"/>
                </a:lnSpc>
              </a:pPr>
              <a:r>
                <a:rPr lang="en-US" sz="1458">
                  <a:solidFill>
                    <a:srgbClr val="272525"/>
                  </a:solidFill>
                  <a:latin typeface="Calisto MT" panose="02040603050505030304" pitchFamily="18" charset="77"/>
                  <a:ea typeface="Lato" pitchFamily="34" charset="-122"/>
                  <a:cs typeface="Lato" pitchFamily="34" charset="-120"/>
                </a:rPr>
                <a:t>The AQI is an index used to indicate how polluted the air is in a certain location. It takes into account several air pollutants deemed harmful to human health.</a:t>
              </a:r>
              <a:endParaRPr lang="en-US" sz="1458">
                <a:solidFill>
                  <a:prstClr val="black"/>
                </a:solidFill>
                <a:latin typeface="Calisto MT" panose="02040603050505030304" pitchFamily="18" charset="77"/>
              </a:endParaRPr>
            </a:p>
          </p:txBody>
        </p:sp>
        <p:sp>
          <p:nvSpPr>
            <p:cNvPr id="8" name="Shape 5"/>
            <p:cNvSpPr/>
            <p:nvPr/>
          </p:nvSpPr>
          <p:spPr>
            <a:xfrm>
              <a:off x="4357192" y="2655663"/>
              <a:ext cx="3477717" cy="2497785"/>
            </a:xfrm>
            <a:prstGeom prst="roundRect">
              <a:avLst>
                <a:gd name="adj" fmla="val 1830"/>
              </a:avLst>
            </a:prstGeom>
            <a:solidFill>
              <a:srgbClr val="E8E8E3"/>
            </a:solidFill>
            <a:ln w="7620">
              <a:solidFill>
                <a:srgbClr val="D1D1C7"/>
              </a:solidFill>
              <a:prstDash val="solid"/>
            </a:ln>
          </p:spPr>
        </p:sp>
        <p:sp>
          <p:nvSpPr>
            <p:cNvPr id="9" name="Text 6"/>
            <p:cNvSpPr/>
            <p:nvPr/>
          </p:nvSpPr>
          <p:spPr>
            <a:xfrm>
              <a:off x="4548683" y="2845747"/>
              <a:ext cx="1851620" cy="298619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defTabSz="761970">
                <a:lnSpc>
                  <a:spcPts val="2369"/>
                </a:lnSpc>
              </a:pPr>
              <a:r>
                <a:rPr lang="en-US" sz="1822">
                  <a:solidFill>
                    <a:srgbClr val="272525"/>
                  </a:solidFill>
                  <a:latin typeface="Calisto MT" panose="02040603050505030304" pitchFamily="18" charset="77"/>
                  <a:ea typeface="Georgia" pitchFamily="34" charset="-122"/>
                  <a:cs typeface="Georgia" pitchFamily="34" charset="-120"/>
                </a:rPr>
                <a:t>Units of Measure</a:t>
              </a:r>
              <a:endParaRPr lang="en-US" sz="1822">
                <a:solidFill>
                  <a:prstClr val="black"/>
                </a:solidFill>
                <a:latin typeface="Calisto MT" panose="02040603050505030304" pitchFamily="18" charset="77"/>
              </a:endParaRPr>
            </a:p>
          </p:txBody>
        </p:sp>
        <p:sp>
          <p:nvSpPr>
            <p:cNvPr id="10" name="Text 7"/>
            <p:cNvSpPr/>
            <p:nvPr/>
          </p:nvSpPr>
          <p:spPr>
            <a:xfrm>
              <a:off x="4548683" y="3309729"/>
              <a:ext cx="3094732" cy="1322907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 defTabSz="761970">
                <a:lnSpc>
                  <a:spcPts val="2624"/>
                </a:lnSpc>
              </a:pPr>
              <a:r>
                <a:rPr lang="en-US" sz="1458">
                  <a:solidFill>
                    <a:srgbClr val="272525"/>
                  </a:solidFill>
                  <a:latin typeface="Calisto MT" panose="02040603050505030304" pitchFamily="18" charset="77"/>
                  <a:ea typeface="Lato" pitchFamily="34" charset="-122"/>
                  <a:cs typeface="Lato" pitchFamily="34" charset="-120"/>
                </a:rPr>
                <a:t>AQI values range from 0 to 500. A low number means the air quality is good while a high number indicates serious health risks.</a:t>
              </a:r>
              <a:endParaRPr lang="en-US" sz="1458">
                <a:solidFill>
                  <a:prstClr val="black"/>
                </a:solidFill>
                <a:latin typeface="Calisto MT" panose="02040603050505030304" pitchFamily="18" charset="77"/>
              </a:endParaRPr>
            </a:p>
          </p:txBody>
        </p:sp>
        <p:sp>
          <p:nvSpPr>
            <p:cNvPr id="11" name="Shape 8"/>
            <p:cNvSpPr/>
            <p:nvPr/>
          </p:nvSpPr>
          <p:spPr>
            <a:xfrm>
              <a:off x="8020050" y="2655663"/>
              <a:ext cx="3477717" cy="2497785"/>
            </a:xfrm>
            <a:prstGeom prst="roundRect">
              <a:avLst>
                <a:gd name="adj" fmla="val 1830"/>
              </a:avLst>
            </a:prstGeom>
            <a:solidFill>
              <a:srgbClr val="E8E8E3"/>
            </a:solidFill>
            <a:ln w="7620">
              <a:solidFill>
                <a:srgbClr val="D1D1C7"/>
              </a:solidFill>
              <a:prstDash val="solid"/>
            </a:ln>
          </p:spPr>
        </p:sp>
        <p:sp>
          <p:nvSpPr>
            <p:cNvPr id="12" name="Text 9"/>
            <p:cNvSpPr/>
            <p:nvPr/>
          </p:nvSpPr>
          <p:spPr>
            <a:xfrm>
              <a:off x="8211543" y="2845747"/>
              <a:ext cx="1851620" cy="298619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defTabSz="761970">
                <a:lnSpc>
                  <a:spcPts val="2369"/>
                </a:lnSpc>
              </a:pPr>
              <a:r>
                <a:rPr lang="en-US" sz="1822">
                  <a:solidFill>
                    <a:srgbClr val="272525"/>
                  </a:solidFill>
                  <a:latin typeface="Calisto MT" panose="02040603050505030304" pitchFamily="18" charset="77"/>
                  <a:ea typeface="Georgia" pitchFamily="34" charset="-122"/>
                  <a:cs typeface="Georgia" pitchFamily="34" charset="-120"/>
                </a:rPr>
                <a:t>Reporting</a:t>
              </a:r>
              <a:endParaRPr lang="en-US" sz="1822">
                <a:solidFill>
                  <a:prstClr val="black"/>
                </a:solidFill>
                <a:latin typeface="Calisto MT" panose="02040603050505030304" pitchFamily="18" charset="77"/>
              </a:endParaRPr>
            </a:p>
          </p:txBody>
        </p:sp>
        <p:sp>
          <p:nvSpPr>
            <p:cNvPr id="13" name="Text 10"/>
            <p:cNvSpPr/>
            <p:nvPr/>
          </p:nvSpPr>
          <p:spPr>
            <a:xfrm>
              <a:off x="8211542" y="3309729"/>
              <a:ext cx="3094732" cy="1322907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 defTabSz="761970">
                <a:lnSpc>
                  <a:spcPts val="2624"/>
                </a:lnSpc>
              </a:pPr>
              <a:r>
                <a:rPr lang="en-US" sz="1458">
                  <a:solidFill>
                    <a:srgbClr val="272525"/>
                  </a:solidFill>
                  <a:latin typeface="Calisto MT" panose="02040603050505030304" pitchFamily="18" charset="77"/>
                  <a:ea typeface="Lato" pitchFamily="34" charset="-122"/>
                  <a:cs typeface="Lato" pitchFamily="34" charset="-120"/>
                </a:rPr>
                <a:t>AQI is reported in real-time on environmental agencies' websites and apps, and it's usually color-coded to indicate how hazardous it is.</a:t>
              </a:r>
              <a:endParaRPr lang="en-US" sz="1458">
                <a:solidFill>
                  <a:prstClr val="black"/>
                </a:solidFill>
                <a:latin typeface="Calisto MT" panose="02040603050505030304" pitchFamily="18" charset="77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FC5A0A7-25FD-4AD2-31B1-A968D2968C43}"/>
              </a:ext>
            </a:extLst>
          </p:cNvPr>
          <p:cNvGrpSpPr/>
          <p:nvPr/>
        </p:nvGrpSpPr>
        <p:grpSpPr>
          <a:xfrm>
            <a:off x="8779715" y="25225"/>
            <a:ext cx="3386667" cy="1952625"/>
            <a:chOff x="3483317" y="1336577"/>
            <a:chExt cx="4924083" cy="3325813"/>
          </a:xfrm>
        </p:grpSpPr>
        <p:pic>
          <p:nvPicPr>
            <p:cNvPr id="16" name="Content Placeholder 4" descr="A picture containing night sky&#10;&#10;Description automatically generated">
              <a:extLst>
                <a:ext uri="{FF2B5EF4-FFF2-40B4-BE49-F238E27FC236}">
                  <a16:creationId xmlns:a16="http://schemas.microsoft.com/office/drawing/2014/main" id="{B5B00FEE-43E6-3490-F679-BED4018F4B2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483317" y="1336577"/>
              <a:ext cx="4924083" cy="3325813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5729A30-C168-E518-AEF2-3A18A258FAE4}"/>
                </a:ext>
              </a:extLst>
            </p:cNvPr>
            <p:cNvSpPr txBox="1"/>
            <p:nvPr/>
          </p:nvSpPr>
          <p:spPr>
            <a:xfrm>
              <a:off x="3760297" y="4016059"/>
              <a:ext cx="4647103" cy="5766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>
                  <a:solidFill>
                    <a:srgbClr val="FFFF00"/>
                  </a:solidFill>
                </a:rPr>
                <a:t>6 Dec 1952, London at 2 pm</a:t>
              </a: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07573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75000"/>
            </a:srgbClr>
          </a:solidFill>
          <a:ln w="7620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485973" y="1355802"/>
            <a:ext cx="3365500" cy="4180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3317"/>
              </a:lnSpc>
            </a:pPr>
            <a:r>
              <a:rPr lang="en-US" sz="3600">
                <a:solidFill>
                  <a:srgbClr val="312F2B"/>
                </a:solidFill>
                <a:latin typeface="Calisto MT" panose="02040603050505030304" pitchFamily="18" charset="77"/>
                <a:ea typeface="Georgia" pitchFamily="34" charset="-122"/>
                <a:cs typeface="Georgia" pitchFamily="34" charset="-120"/>
              </a:rPr>
              <a:t>The Importance of AQI</a:t>
            </a:r>
            <a:endParaRPr lang="en-US" sz="3600">
              <a:latin typeface="Calisto MT" panose="02040603050505030304" pitchFamily="18" charset="77"/>
            </a:endParaRPr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973" y="2056947"/>
            <a:ext cx="3610372" cy="221492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485974" y="4432606"/>
            <a:ext cx="1296094" cy="20899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1658"/>
              </a:lnSpc>
            </a:pPr>
            <a:r>
              <a:rPr lang="en-US">
                <a:solidFill>
                  <a:srgbClr val="312F2B"/>
                </a:solidFill>
                <a:latin typeface="Calisto MT" panose="02040603050505030304" pitchFamily="18" charset="77"/>
                <a:ea typeface="Georgia" pitchFamily="34" charset="-122"/>
                <a:cs typeface="Georgia" pitchFamily="34" charset="-120"/>
              </a:rPr>
              <a:t>Health</a:t>
            </a:r>
            <a:endParaRPr lang="en-US">
              <a:latin typeface="Calisto MT" panose="02040603050505030304" pitchFamily="18" charset="77"/>
            </a:endParaRPr>
          </a:p>
        </p:txBody>
      </p:sp>
      <p:sp>
        <p:nvSpPr>
          <p:cNvPr id="7" name="Text 3"/>
          <p:cNvSpPr/>
          <p:nvPr/>
        </p:nvSpPr>
        <p:spPr>
          <a:xfrm>
            <a:off x="485973" y="4757325"/>
            <a:ext cx="3610372" cy="6943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1837"/>
              </a:lnSpc>
            </a:pPr>
            <a:r>
              <a:rPr lang="en-US" sz="1400">
                <a:solidFill>
                  <a:srgbClr val="272525"/>
                </a:solidFill>
                <a:latin typeface="Calisto MT" panose="02040603050505030304" pitchFamily="18" charset="77"/>
                <a:ea typeface="Lato" pitchFamily="34" charset="-122"/>
                <a:cs typeface="Lato" pitchFamily="34" charset="-120"/>
              </a:rPr>
              <a:t>AQI is crucial to safeguarding public health as high AQI indicate polluted air and can cause respiratory diseases and other chronic illnesses.</a:t>
            </a:r>
            <a:endParaRPr lang="en-US" sz="1400">
              <a:latin typeface="Calisto MT" panose="02040603050505030304" pitchFamily="18" charset="77"/>
            </a:endParaRPr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90715" y="2056947"/>
            <a:ext cx="3610471" cy="2215023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4290716" y="4432704"/>
            <a:ext cx="1296094" cy="20899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1658"/>
              </a:lnSpc>
            </a:pPr>
            <a:r>
              <a:rPr lang="en-US">
                <a:solidFill>
                  <a:srgbClr val="312F2B"/>
                </a:solidFill>
                <a:latin typeface="Calisto MT" panose="02040603050505030304" pitchFamily="18" charset="77"/>
                <a:ea typeface="Georgia" pitchFamily="34" charset="-122"/>
                <a:cs typeface="Georgia" pitchFamily="34" charset="-120"/>
              </a:rPr>
              <a:t>Economic</a:t>
            </a:r>
            <a:endParaRPr lang="en-US">
              <a:latin typeface="Calisto MT" panose="02040603050505030304" pitchFamily="18" charset="77"/>
            </a:endParaRPr>
          </a:p>
        </p:txBody>
      </p:sp>
      <p:sp>
        <p:nvSpPr>
          <p:cNvPr id="10" name="Text 5"/>
          <p:cNvSpPr/>
          <p:nvPr/>
        </p:nvSpPr>
        <p:spPr>
          <a:xfrm>
            <a:off x="4290715" y="4757423"/>
            <a:ext cx="3610471" cy="4628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1837"/>
              </a:lnSpc>
            </a:pPr>
            <a:r>
              <a:rPr lang="en-US" sz="1400">
                <a:solidFill>
                  <a:srgbClr val="272525"/>
                </a:solidFill>
                <a:latin typeface="Calisto MT" panose="02040603050505030304" pitchFamily="18" charset="77"/>
                <a:ea typeface="Lato" pitchFamily="34" charset="-122"/>
                <a:cs typeface="Lato" pitchFamily="34" charset="-120"/>
              </a:rPr>
              <a:t>AQI has an immense effect on economies, as polluted cities receive fewer tourists and have higher healthcare costs.</a:t>
            </a:r>
            <a:endParaRPr lang="en-US" sz="1400">
              <a:latin typeface="Calisto MT" panose="02040603050505030304" pitchFamily="18" charset="77"/>
            </a:endParaRPr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95556" y="2056947"/>
            <a:ext cx="3610471" cy="2215023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8095556" y="4432704"/>
            <a:ext cx="1296094" cy="20899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1658"/>
              </a:lnSpc>
            </a:pPr>
            <a:r>
              <a:rPr lang="en-US">
                <a:solidFill>
                  <a:srgbClr val="312F2B"/>
                </a:solidFill>
                <a:latin typeface="Calisto MT" panose="02040603050505030304" pitchFamily="18" charset="77"/>
                <a:ea typeface="Georgia" pitchFamily="34" charset="-122"/>
                <a:cs typeface="Georgia" pitchFamily="34" charset="-120"/>
              </a:rPr>
              <a:t>Environment</a:t>
            </a:r>
            <a:endParaRPr lang="en-US">
              <a:latin typeface="Calisto MT" panose="02040603050505030304" pitchFamily="18" charset="77"/>
            </a:endParaRPr>
          </a:p>
        </p:txBody>
      </p:sp>
      <p:sp>
        <p:nvSpPr>
          <p:cNvPr id="13" name="Text 7"/>
          <p:cNvSpPr/>
          <p:nvPr/>
        </p:nvSpPr>
        <p:spPr>
          <a:xfrm>
            <a:off x="8095556" y="4757423"/>
            <a:ext cx="3610471" cy="4628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1837"/>
              </a:lnSpc>
            </a:pPr>
            <a:r>
              <a:rPr lang="en-US" sz="1400">
                <a:solidFill>
                  <a:srgbClr val="272525"/>
                </a:solidFill>
                <a:latin typeface="Calisto MT" panose="02040603050505030304" pitchFamily="18" charset="77"/>
                <a:ea typeface="Lato" pitchFamily="34" charset="-122"/>
                <a:cs typeface="Lato" pitchFamily="34" charset="-120"/>
              </a:rPr>
              <a:t>Although AQI is a metric based on public health, it’s connection to pollutants mean high AQI will harm the ecosystem and the climate.</a:t>
            </a:r>
            <a:endParaRPr lang="en-US" sz="1400">
              <a:latin typeface="Calisto MT" panose="02040603050505030304" pitchFamily="18" charset="77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07573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75000"/>
            </a:srgbClr>
          </a:solidFill>
          <a:ln w="7620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694333" y="962042"/>
            <a:ext cx="5886450" cy="5973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4738"/>
              </a:lnSpc>
            </a:pPr>
            <a:r>
              <a:rPr lang="en-US" sz="3645">
                <a:solidFill>
                  <a:srgbClr val="312F2B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The Common Air Pollutants</a:t>
            </a:r>
            <a:endParaRPr lang="en-US" sz="3645"/>
          </a:p>
        </p:txBody>
      </p:sp>
      <p:sp>
        <p:nvSpPr>
          <p:cNvPr id="5" name="Shape 2"/>
          <p:cNvSpPr/>
          <p:nvPr/>
        </p:nvSpPr>
        <p:spPr>
          <a:xfrm>
            <a:off x="694333" y="2239349"/>
            <a:ext cx="10803334" cy="36737"/>
          </a:xfrm>
          <a:prstGeom prst="rect">
            <a:avLst/>
          </a:prstGeom>
          <a:solidFill>
            <a:srgbClr val="D1D1C7"/>
          </a:solidFill>
          <a:ln/>
        </p:spPr>
      </p:sp>
      <p:sp>
        <p:nvSpPr>
          <p:cNvPr id="6" name="Shape 3"/>
          <p:cNvSpPr/>
          <p:nvPr/>
        </p:nvSpPr>
        <p:spPr>
          <a:xfrm>
            <a:off x="1956743" y="2239349"/>
            <a:ext cx="37008" cy="643233"/>
          </a:xfrm>
          <a:prstGeom prst="rect">
            <a:avLst/>
          </a:prstGeom>
          <a:solidFill>
            <a:srgbClr val="D1D1C7"/>
          </a:solidFill>
          <a:ln/>
        </p:spPr>
      </p:sp>
      <p:sp>
        <p:nvSpPr>
          <p:cNvPr id="7" name="Shape 4"/>
          <p:cNvSpPr/>
          <p:nvPr/>
        </p:nvSpPr>
        <p:spPr>
          <a:xfrm>
            <a:off x="1766987" y="2032620"/>
            <a:ext cx="416619" cy="413556"/>
          </a:xfrm>
          <a:prstGeom prst="roundRect">
            <a:avLst>
              <a:gd name="adj" fmla="val 11055"/>
            </a:avLst>
          </a:prstGeom>
          <a:solidFill>
            <a:srgbClr val="E8E8E3"/>
          </a:solidFill>
          <a:ln w="7620">
            <a:solidFill>
              <a:srgbClr val="D1D1C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899047" y="2060198"/>
            <a:ext cx="152400" cy="3583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843"/>
              </a:lnSpc>
            </a:pPr>
            <a:r>
              <a:rPr lang="en-US" sz="2187">
                <a:solidFill>
                  <a:srgbClr val="272525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1</a:t>
            </a:r>
            <a:endParaRPr lang="en-US" sz="2187"/>
          </a:p>
        </p:txBody>
      </p:sp>
      <p:sp>
        <p:nvSpPr>
          <p:cNvPr id="9" name="Text 6"/>
          <p:cNvSpPr/>
          <p:nvPr/>
        </p:nvSpPr>
        <p:spPr>
          <a:xfrm>
            <a:off x="1025922" y="3066462"/>
            <a:ext cx="1898650" cy="29861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369"/>
              </a:lnSpc>
            </a:pPr>
            <a:r>
              <a:rPr lang="en-US" sz="1822">
                <a:solidFill>
                  <a:srgbClr val="272525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Carbon Monoxide</a:t>
            </a:r>
            <a:endParaRPr lang="en-US" sz="1822"/>
          </a:p>
        </p:txBody>
      </p:sp>
      <p:sp>
        <p:nvSpPr>
          <p:cNvPr id="10" name="Text 7"/>
          <p:cNvSpPr/>
          <p:nvPr/>
        </p:nvSpPr>
        <p:spPr>
          <a:xfrm>
            <a:off x="879475" y="3530444"/>
            <a:ext cx="2191643" cy="132290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>
              <a:lnSpc>
                <a:spcPts val="2624"/>
              </a:lnSpc>
            </a:pPr>
            <a:r>
              <a:rPr lang="en-US" sz="1458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 poisonous gas produced by cars and other vehicles that can cause headaches and dizziness when inhaled.</a:t>
            </a:r>
            <a:endParaRPr lang="en-US" sz="1458"/>
          </a:p>
        </p:txBody>
      </p:sp>
      <p:sp>
        <p:nvSpPr>
          <p:cNvPr id="11" name="Shape 8"/>
          <p:cNvSpPr/>
          <p:nvPr/>
        </p:nvSpPr>
        <p:spPr>
          <a:xfrm>
            <a:off x="4703912" y="2239349"/>
            <a:ext cx="37008" cy="643233"/>
          </a:xfrm>
          <a:prstGeom prst="rect">
            <a:avLst/>
          </a:prstGeom>
          <a:solidFill>
            <a:srgbClr val="D1D1C7"/>
          </a:solidFill>
          <a:ln/>
        </p:spPr>
      </p:sp>
      <p:sp>
        <p:nvSpPr>
          <p:cNvPr id="12" name="Shape 9"/>
          <p:cNvSpPr/>
          <p:nvPr/>
        </p:nvSpPr>
        <p:spPr>
          <a:xfrm>
            <a:off x="4514156" y="2032620"/>
            <a:ext cx="416619" cy="413556"/>
          </a:xfrm>
          <a:prstGeom prst="roundRect">
            <a:avLst>
              <a:gd name="adj" fmla="val 11055"/>
            </a:avLst>
          </a:prstGeom>
          <a:solidFill>
            <a:srgbClr val="E8E8E3"/>
          </a:solidFill>
          <a:ln w="7620">
            <a:solidFill>
              <a:srgbClr val="D1D1C7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4646216" y="2060198"/>
            <a:ext cx="152400" cy="3583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843"/>
              </a:lnSpc>
            </a:pPr>
            <a:r>
              <a:rPr lang="en-US" sz="2187">
                <a:solidFill>
                  <a:srgbClr val="272525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2</a:t>
            </a:r>
            <a:endParaRPr lang="en-US" sz="2187"/>
          </a:p>
        </p:txBody>
      </p:sp>
      <p:sp>
        <p:nvSpPr>
          <p:cNvPr id="14" name="Text 11"/>
          <p:cNvSpPr/>
          <p:nvPr/>
        </p:nvSpPr>
        <p:spPr>
          <a:xfrm>
            <a:off x="3763566" y="3066462"/>
            <a:ext cx="1917700" cy="29861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369"/>
              </a:lnSpc>
            </a:pPr>
            <a:r>
              <a:rPr lang="en-US" sz="1822">
                <a:solidFill>
                  <a:srgbClr val="272525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Particulate Matter</a:t>
            </a:r>
            <a:endParaRPr lang="en-US" sz="1822"/>
          </a:p>
        </p:txBody>
      </p:sp>
      <p:sp>
        <p:nvSpPr>
          <p:cNvPr id="15" name="Text 12"/>
          <p:cNvSpPr/>
          <p:nvPr/>
        </p:nvSpPr>
        <p:spPr>
          <a:xfrm>
            <a:off x="3626544" y="3530444"/>
            <a:ext cx="2191743" cy="165363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>
              <a:lnSpc>
                <a:spcPts val="2624"/>
              </a:lnSpc>
            </a:pPr>
            <a:r>
              <a:rPr lang="en-US" sz="1458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 mixture of tiny particles that can be inhaled, including dust, dirt, soot, and smoke that comes from fires.</a:t>
            </a:r>
            <a:endParaRPr lang="en-US" sz="1458"/>
          </a:p>
        </p:txBody>
      </p:sp>
      <p:sp>
        <p:nvSpPr>
          <p:cNvPr id="16" name="Shape 13"/>
          <p:cNvSpPr/>
          <p:nvPr/>
        </p:nvSpPr>
        <p:spPr>
          <a:xfrm>
            <a:off x="7450981" y="2239349"/>
            <a:ext cx="37008" cy="643233"/>
          </a:xfrm>
          <a:prstGeom prst="rect">
            <a:avLst/>
          </a:prstGeom>
          <a:solidFill>
            <a:srgbClr val="D1D1C7"/>
          </a:solidFill>
          <a:ln/>
        </p:spPr>
      </p:sp>
      <p:sp>
        <p:nvSpPr>
          <p:cNvPr id="17" name="Shape 14"/>
          <p:cNvSpPr/>
          <p:nvPr/>
        </p:nvSpPr>
        <p:spPr>
          <a:xfrm>
            <a:off x="7261226" y="2032620"/>
            <a:ext cx="416619" cy="413556"/>
          </a:xfrm>
          <a:prstGeom prst="roundRect">
            <a:avLst>
              <a:gd name="adj" fmla="val 11055"/>
            </a:avLst>
          </a:prstGeom>
          <a:solidFill>
            <a:srgbClr val="E8E8E3"/>
          </a:solidFill>
          <a:ln w="7620">
            <a:solidFill>
              <a:srgbClr val="D1D1C7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7393285" y="2060198"/>
            <a:ext cx="152400" cy="3583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843"/>
              </a:lnSpc>
            </a:pPr>
            <a:r>
              <a:rPr lang="en-US" sz="2187">
                <a:solidFill>
                  <a:srgbClr val="272525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3</a:t>
            </a:r>
            <a:endParaRPr lang="en-US" sz="2187"/>
          </a:p>
        </p:txBody>
      </p:sp>
      <p:sp>
        <p:nvSpPr>
          <p:cNvPr id="19" name="Text 16"/>
          <p:cNvSpPr/>
          <p:nvPr/>
        </p:nvSpPr>
        <p:spPr>
          <a:xfrm>
            <a:off x="6543675" y="3066462"/>
            <a:ext cx="1851620" cy="29861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369"/>
              </a:lnSpc>
            </a:pPr>
            <a:r>
              <a:rPr lang="en-US" sz="1822">
                <a:solidFill>
                  <a:srgbClr val="272525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Nitrogen Dioxide</a:t>
            </a:r>
            <a:endParaRPr lang="en-US" sz="1822"/>
          </a:p>
        </p:txBody>
      </p:sp>
      <p:sp>
        <p:nvSpPr>
          <p:cNvPr id="20" name="Text 17"/>
          <p:cNvSpPr/>
          <p:nvPr/>
        </p:nvSpPr>
        <p:spPr>
          <a:xfrm>
            <a:off x="6373714" y="3530444"/>
            <a:ext cx="2191643" cy="165363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>
              <a:lnSpc>
                <a:spcPts val="2624"/>
              </a:lnSpc>
            </a:pPr>
            <a:r>
              <a:rPr lang="en-US" sz="1458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 gas from burning fossil fuels that can harm the respiratory system and weaken the immune system.</a:t>
            </a:r>
            <a:endParaRPr lang="en-US" sz="1458"/>
          </a:p>
        </p:txBody>
      </p:sp>
      <p:sp>
        <p:nvSpPr>
          <p:cNvPr id="21" name="Shape 18"/>
          <p:cNvSpPr/>
          <p:nvPr/>
        </p:nvSpPr>
        <p:spPr>
          <a:xfrm>
            <a:off x="10198150" y="2239349"/>
            <a:ext cx="37008" cy="643233"/>
          </a:xfrm>
          <a:prstGeom prst="rect">
            <a:avLst/>
          </a:prstGeom>
          <a:solidFill>
            <a:srgbClr val="D1D1C7"/>
          </a:solidFill>
          <a:ln/>
        </p:spPr>
      </p:sp>
      <p:sp>
        <p:nvSpPr>
          <p:cNvPr id="22" name="Shape 19"/>
          <p:cNvSpPr/>
          <p:nvPr/>
        </p:nvSpPr>
        <p:spPr>
          <a:xfrm>
            <a:off x="10008395" y="2032620"/>
            <a:ext cx="416619" cy="413556"/>
          </a:xfrm>
          <a:prstGeom prst="roundRect">
            <a:avLst>
              <a:gd name="adj" fmla="val 11055"/>
            </a:avLst>
          </a:prstGeom>
          <a:solidFill>
            <a:srgbClr val="E8E8E3"/>
          </a:solidFill>
          <a:ln w="7620">
            <a:solidFill>
              <a:srgbClr val="D1D1C7"/>
            </a:solidFill>
            <a:prstDash val="solid"/>
          </a:ln>
        </p:spPr>
      </p:sp>
      <p:sp>
        <p:nvSpPr>
          <p:cNvPr id="23" name="Text 20"/>
          <p:cNvSpPr/>
          <p:nvPr/>
        </p:nvSpPr>
        <p:spPr>
          <a:xfrm>
            <a:off x="10140454" y="2060198"/>
            <a:ext cx="152400" cy="3583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843"/>
              </a:lnSpc>
            </a:pPr>
            <a:r>
              <a:rPr lang="en-US" sz="2187">
                <a:solidFill>
                  <a:srgbClr val="272525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4</a:t>
            </a:r>
            <a:endParaRPr lang="en-US" sz="2187"/>
          </a:p>
        </p:txBody>
      </p:sp>
      <p:sp>
        <p:nvSpPr>
          <p:cNvPr id="24" name="Text 21"/>
          <p:cNvSpPr/>
          <p:nvPr/>
        </p:nvSpPr>
        <p:spPr>
          <a:xfrm>
            <a:off x="9290843" y="3066462"/>
            <a:ext cx="1851620" cy="29861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369"/>
              </a:lnSpc>
            </a:pPr>
            <a:r>
              <a:rPr lang="en-US" sz="1822">
                <a:solidFill>
                  <a:srgbClr val="272525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Ozone</a:t>
            </a:r>
            <a:endParaRPr lang="en-US" sz="1822"/>
          </a:p>
        </p:txBody>
      </p:sp>
      <p:sp>
        <p:nvSpPr>
          <p:cNvPr id="25" name="Text 22"/>
          <p:cNvSpPr/>
          <p:nvPr/>
        </p:nvSpPr>
        <p:spPr>
          <a:xfrm>
            <a:off x="9120783" y="3530444"/>
            <a:ext cx="2191743" cy="23150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>
              <a:lnSpc>
                <a:spcPts val="2624"/>
              </a:lnSpc>
            </a:pPr>
            <a:r>
              <a:rPr lang="en-US" sz="1458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 gas that can be harmful to people with respiratory problems in high concentrations. It's formed by a reaction between sunlight and certain pollutants.</a:t>
            </a:r>
            <a:endParaRPr lang="en-US" sz="1458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D70A7D1-B25C-4BBB-1F41-8212E203E4ED}"/>
              </a:ext>
            </a:extLst>
          </p:cNvPr>
          <p:cNvSpPr/>
          <p:nvPr/>
        </p:nvSpPr>
        <p:spPr>
          <a:xfrm>
            <a:off x="3626544" y="2882582"/>
            <a:ext cx="2395440" cy="3329081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A1DA1D4-636C-D307-C70F-77CA404B55E5}"/>
              </a:ext>
            </a:extLst>
          </p:cNvPr>
          <p:cNvSpPr/>
          <p:nvPr/>
        </p:nvSpPr>
        <p:spPr>
          <a:xfrm>
            <a:off x="8917085" y="2955067"/>
            <a:ext cx="2395440" cy="3329081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8" name="Isosceles Triangle 3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C6AD9238-36FE-8688-48DE-A1BBF5C85A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67" y="1302512"/>
            <a:ext cx="10905066" cy="4252975"/>
          </a:xfrm>
          <a:prstGeom prst="rect">
            <a:avLst/>
          </a:prstGeom>
          <a:ln>
            <a:noFill/>
          </a:ln>
        </p:spPr>
      </p:pic>
      <p:sp>
        <p:nvSpPr>
          <p:cNvPr id="40" name="Isosceles Triangle 3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1313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07573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15902"/>
            <a:ext cx="12192000" cy="6858000"/>
          </a:xfrm>
          <a:prstGeom prst="rect">
            <a:avLst/>
          </a:prstGeom>
          <a:solidFill>
            <a:srgbClr val="FFFFFF">
              <a:alpha val="75000"/>
            </a:srgbClr>
          </a:solidFill>
          <a:ln w="7620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694333" y="1819391"/>
            <a:ext cx="3703241" cy="5973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4738"/>
              </a:lnSpc>
            </a:pPr>
            <a:r>
              <a:rPr lang="en-US" sz="3645">
                <a:solidFill>
                  <a:srgbClr val="312F2B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Responsibilities</a:t>
            </a:r>
            <a:endParaRPr lang="en-US" sz="3645"/>
          </a:p>
        </p:txBody>
      </p:sp>
      <p:sp>
        <p:nvSpPr>
          <p:cNvPr id="5" name="Shape 2"/>
          <p:cNvSpPr/>
          <p:nvPr/>
        </p:nvSpPr>
        <p:spPr>
          <a:xfrm>
            <a:off x="694332" y="2821025"/>
            <a:ext cx="3477717" cy="2363223"/>
          </a:xfrm>
          <a:prstGeom prst="roundRect">
            <a:avLst>
              <a:gd name="adj" fmla="val 2110"/>
            </a:avLst>
          </a:prstGeom>
          <a:solidFill>
            <a:srgbClr val="E8E8E3"/>
          </a:solidFill>
          <a:ln w="7620">
            <a:solidFill>
              <a:srgbClr val="D1D1C7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885825" y="3011111"/>
            <a:ext cx="1851620" cy="29861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369"/>
              </a:lnSpc>
            </a:pPr>
            <a:r>
              <a:rPr lang="en-US" sz="1822">
                <a:solidFill>
                  <a:srgbClr val="272525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Stay Informed</a:t>
            </a:r>
            <a:endParaRPr lang="en-US" sz="1822"/>
          </a:p>
        </p:txBody>
      </p:sp>
      <p:sp>
        <p:nvSpPr>
          <p:cNvPr id="7" name="Text 4"/>
          <p:cNvSpPr/>
          <p:nvPr/>
        </p:nvSpPr>
        <p:spPr>
          <a:xfrm>
            <a:off x="885825" y="3475093"/>
            <a:ext cx="3094732" cy="9921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624"/>
              </a:lnSpc>
            </a:pPr>
            <a:r>
              <a:rPr lang="en-US" sz="1458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Be aware of AQI updates in your area and how they might impact your health and daily routine.</a:t>
            </a:r>
            <a:endParaRPr lang="en-US" sz="1458"/>
          </a:p>
        </p:txBody>
      </p:sp>
      <p:sp>
        <p:nvSpPr>
          <p:cNvPr id="8" name="Shape 5"/>
          <p:cNvSpPr/>
          <p:nvPr/>
        </p:nvSpPr>
        <p:spPr>
          <a:xfrm>
            <a:off x="4357192" y="2821026"/>
            <a:ext cx="3477717" cy="2363224"/>
          </a:xfrm>
          <a:prstGeom prst="roundRect">
            <a:avLst>
              <a:gd name="adj" fmla="val 2110"/>
            </a:avLst>
          </a:prstGeom>
          <a:solidFill>
            <a:srgbClr val="E8E8E3"/>
          </a:solidFill>
          <a:ln w="7620">
            <a:solidFill>
              <a:srgbClr val="D1D1C7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548683" y="3011111"/>
            <a:ext cx="1851620" cy="29861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369"/>
              </a:lnSpc>
            </a:pPr>
            <a:r>
              <a:rPr lang="en-US" sz="1822">
                <a:solidFill>
                  <a:srgbClr val="272525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Take Action</a:t>
            </a:r>
            <a:endParaRPr lang="en-US" sz="1822"/>
          </a:p>
        </p:txBody>
      </p:sp>
      <p:sp>
        <p:nvSpPr>
          <p:cNvPr id="10" name="Text 7"/>
          <p:cNvSpPr/>
          <p:nvPr/>
        </p:nvSpPr>
        <p:spPr>
          <a:xfrm>
            <a:off x="4548683" y="3475093"/>
            <a:ext cx="3094732" cy="132290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624"/>
              </a:lnSpc>
            </a:pPr>
            <a:r>
              <a:rPr lang="en-US" sz="1458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Take steps to reduce your personal contribution to air pollution, such as recycling, using public transport, and running your home energy efficiently.</a:t>
            </a:r>
            <a:endParaRPr lang="en-US" sz="1458"/>
          </a:p>
        </p:txBody>
      </p:sp>
      <p:sp>
        <p:nvSpPr>
          <p:cNvPr id="11" name="Shape 8"/>
          <p:cNvSpPr/>
          <p:nvPr/>
        </p:nvSpPr>
        <p:spPr>
          <a:xfrm>
            <a:off x="8020050" y="2821026"/>
            <a:ext cx="3477717" cy="2363222"/>
          </a:xfrm>
          <a:prstGeom prst="roundRect">
            <a:avLst>
              <a:gd name="adj" fmla="val 2110"/>
            </a:avLst>
          </a:prstGeom>
          <a:solidFill>
            <a:srgbClr val="E8E8E3"/>
          </a:solidFill>
          <a:ln w="7620">
            <a:solidFill>
              <a:srgbClr val="D1D1C7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8211543" y="3011111"/>
            <a:ext cx="1851620" cy="29861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369"/>
              </a:lnSpc>
            </a:pPr>
            <a:r>
              <a:rPr lang="en-US" sz="1822">
                <a:solidFill>
                  <a:srgbClr val="272525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Spread the Word</a:t>
            </a:r>
            <a:endParaRPr lang="en-US" sz="1822"/>
          </a:p>
        </p:txBody>
      </p:sp>
      <p:sp>
        <p:nvSpPr>
          <p:cNvPr id="13" name="Text 10"/>
          <p:cNvSpPr/>
          <p:nvPr/>
        </p:nvSpPr>
        <p:spPr>
          <a:xfrm>
            <a:off x="8211542" y="3475093"/>
            <a:ext cx="3094732" cy="9921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624"/>
              </a:lnSpc>
            </a:pPr>
            <a:r>
              <a:rPr lang="en-US" sz="1458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Help raise awareness about AQI and its impact on human health and the environment.</a:t>
            </a:r>
            <a:endParaRPr lang="en-US" sz="1458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BAD76F3E-3A97-486B-B402-44400A8B9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82E0DBA-BC05-6148-2D37-54963B44F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093788"/>
            <a:ext cx="10506455" cy="296720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At the end of this week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978411-CE81-4122-7474-5F48A93DB2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00924" y="4619624"/>
            <a:ext cx="3946779" cy="1038225"/>
          </a:xfrm>
        </p:spPr>
        <p:txBody>
          <a:bodyPr vert="horz" lIns="91440" tIns="45720" rIns="91440" bIns="45720" rtlCol="0">
            <a:normAutofit/>
          </a:bodyPr>
          <a:lstStyle/>
          <a:p>
            <a:pPr algn="r"/>
            <a:r>
              <a:rPr lang="en-US" sz="20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We will know something about air quality index and learn to visualize some real air quality data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91F6B52-91F4-4AEB-B6DB-29FEBCF28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4331166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CD6F061-7C53-44F4-9794-953DB70A4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346882" y="2348839"/>
            <a:ext cx="54864" cy="394677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03452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CCA5F87-1D1E-45CB-8D83-FC7EEFAD99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up with colourful cream">
            <a:extLst>
              <a:ext uri="{FF2B5EF4-FFF2-40B4-BE49-F238E27FC236}">
                <a16:creationId xmlns:a16="http://schemas.microsoft.com/office/drawing/2014/main" id="{47E805AB-5687-BE6C-3C8E-9B38832B13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600" r="27" b="-1"/>
          <a:stretch/>
        </p:blipFill>
        <p:spPr>
          <a:xfrm>
            <a:off x="20" y="10"/>
            <a:ext cx="866849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CCFC2C6-6238-4A2F-93DE-2ADF74AF6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711652" y="0"/>
            <a:ext cx="8480347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0B513C-C694-247C-823D-A63CBFB13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8600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Let’s take a break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6DE309-3848-4203-C6CD-7455C2D6A4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48600" y="4872922"/>
            <a:ext cx="4023360" cy="120814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>
                <a:solidFill>
                  <a:schemeClr val="tx1"/>
                </a:solidFill>
              </a:rPr>
              <a:t>Let’s reconvene in 10 minutes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04845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1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erson sitting in a chair holding a cup&#10;&#10;Description automatically generated">
            <a:extLst>
              <a:ext uri="{FF2B5EF4-FFF2-40B4-BE49-F238E27FC236}">
                <a16:creationId xmlns:a16="http://schemas.microsoft.com/office/drawing/2014/main" id="{B7AD75DB-EDAF-E390-3C2B-B85DCBC1B2D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29079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22" name="Rectangle 13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2F706E-11FB-B51B-0340-47A49441D1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6554" y="743447"/>
            <a:ext cx="3784613" cy="3692028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/>
              <a:t>Introductions: Dr. Somesh Roy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116F026-8E9A-13C3-8F8C-92BE314851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935403" y="4418220"/>
            <a:ext cx="3445766" cy="1485319"/>
          </a:xfrm>
          <a:noFill/>
        </p:spPr>
        <p:txBody>
          <a:bodyPr vert="horz" lIns="91440" tIns="45720" rIns="91440" bIns="45720" rtlCol="0"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Historian of soot</a:t>
            </a:r>
          </a:p>
        </p:txBody>
      </p:sp>
    </p:spTree>
    <p:extLst>
      <p:ext uri="{BB962C8B-B14F-4D97-AF65-F5344CB8AC3E}">
        <p14:creationId xmlns:p14="http://schemas.microsoft.com/office/powerpoint/2010/main" val="42210957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768BC45-6978-4563-AFFC-4378E82C53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lored rectangle">
            <a:extLst>
              <a:ext uri="{FF2B5EF4-FFF2-40B4-BE49-F238E27FC236}">
                <a16:creationId xmlns:a16="http://schemas.microsoft.com/office/drawing/2014/main" id="{A80A8067-64B4-47DF-9C4D-88D9ADEC21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14FA3D-043C-041F-1795-45646887CA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51381"/>
            <a:ext cx="10512552" cy="40665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>
                <a:solidFill>
                  <a:srgbClr val="FFFFFF"/>
                </a:solidFill>
                <a:latin typeface="Calisto MT" panose="02040603050505030304" pitchFamily="18" charset="77"/>
              </a:rPr>
              <a:t>Let’s shuffle: The anagram game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50C350-6368-AE74-DC21-1F1C655E25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199" y="4983276"/>
            <a:ext cx="10512552" cy="1124712"/>
          </a:xfrm>
        </p:spPr>
        <p:txBody>
          <a:bodyPr vert="horz" lIns="91440" tIns="45720" rIns="91440" bIns="45720" rtlCol="0">
            <a:normAutofit fontScale="92500"/>
          </a:bodyPr>
          <a:lstStyle/>
          <a:p>
            <a:r>
              <a:rPr lang="en-US" kern="1200">
                <a:solidFill>
                  <a:srgbClr val="FFFFFF"/>
                </a:solidFill>
                <a:latin typeface="Calisto MT" panose="02040603050505030304" pitchFamily="18" charset="77"/>
              </a:rPr>
              <a:t>Look at the letter you have received. See what letters did others receive. Now, work as a group and re-seat yourself in a way that the letters are arranged in two words.</a:t>
            </a:r>
          </a:p>
          <a:p>
            <a:r>
              <a:rPr lang="en-US" kern="1200">
                <a:solidFill>
                  <a:srgbClr val="FFFFFF"/>
                </a:solidFill>
                <a:latin typeface="Calisto MT" panose="02040603050505030304" pitchFamily="18" charset="77"/>
              </a:rPr>
              <a:t>Hint: I am already sitting at an appropriate position with a letter already!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9D1E2788-F6B5-40EE-A733-8187EB22B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199" y="4747614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41275" cap="rnd">
            <a:solidFill>
              <a:srgbClr val="FFFFFF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6343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CCA5F87-1D1E-45CB-8D83-FC7EEFAD99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omputer script on a screen">
            <a:extLst>
              <a:ext uri="{FF2B5EF4-FFF2-40B4-BE49-F238E27FC236}">
                <a16:creationId xmlns:a16="http://schemas.microsoft.com/office/drawing/2014/main" id="{47C96900-8330-C4FC-8561-729DDCAAC3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63" r="12264" b="-1"/>
          <a:stretch/>
        </p:blipFill>
        <p:spPr>
          <a:xfrm>
            <a:off x="20" y="10"/>
            <a:ext cx="866849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CCFC2C6-6238-4A2F-93DE-2ADF74AF6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711652" y="0"/>
            <a:ext cx="8480347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57A145-BCD5-F8DE-B1C7-23F8B610D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8600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>
                <a:latin typeface="Calisto MT" panose="02040603050505030304" pitchFamily="18" charset="77"/>
              </a:rPr>
              <a:t>What is Coding?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D826D6-63EE-4ECD-645B-2D36C1692B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48600" y="4872922"/>
            <a:ext cx="4023360" cy="120814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>
                <a:solidFill>
                  <a:schemeClr val="tx1"/>
                </a:solidFill>
              </a:rPr>
              <a:t>Do you think there was any coding involved in the anagram game we played?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971586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12">
            <a:extLst>
              <a:ext uri="{FF2B5EF4-FFF2-40B4-BE49-F238E27FC236}">
                <a16:creationId xmlns:a16="http://schemas.microsoft.com/office/drawing/2014/main" id="{19D32F93-50AC-4C46-A5DB-291C60DDB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ight Triangle 14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7ACDDB5-CFDC-8C1A-A8A8-21CA91A333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1" y="1036674"/>
            <a:ext cx="3184768" cy="3514364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r"/>
            <a:r>
              <a:rPr lang="en-US" sz="6100" kern="1200">
                <a:solidFill>
                  <a:schemeClr val="tx1"/>
                </a:solidFill>
                <a:latin typeface="Calisto MT" panose="02040603050505030304" pitchFamily="18" charset="77"/>
              </a:rPr>
              <a:t>How computer programs work</a:t>
            </a:r>
          </a:p>
        </p:txBody>
      </p:sp>
      <p:pic>
        <p:nvPicPr>
          <p:cNvPr id="8" name="Online Media 7" title="THIS &quot;EXACT INSTRUCTIONS CHALLENGE&quot; IS SO HILARIOUS">
            <a:hlinkClick r:id="" action="ppaction://media"/>
            <a:extLst>
              <a:ext uri="{FF2B5EF4-FFF2-40B4-BE49-F238E27FC236}">
                <a16:creationId xmlns:a16="http://schemas.microsoft.com/office/drawing/2014/main" id="{69A3E5CB-AB55-4E0A-3323-32A43369865F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4200384" y="1036674"/>
            <a:ext cx="7296027" cy="4122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5301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07573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75000"/>
            </a:srgbClr>
          </a:solidFill>
          <a:ln w="7620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694333" y="1002718"/>
            <a:ext cx="3703241" cy="597337"/>
          </a:xfrm>
          <a:prstGeom prst="rect">
            <a:avLst/>
          </a:prstGeom>
          <a:noFill/>
          <a:ln/>
        </p:spPr>
        <p:txBody>
          <a:bodyPr wrap="none" rtlCol="0" anchor="t"/>
          <a:lstStyle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4738"/>
              </a:lnSpc>
              <a:buNone/>
            </a:pPr>
            <a:r>
              <a:rPr lang="en-US" sz="3645">
                <a:solidFill>
                  <a:srgbClr val="312F2B"/>
                </a:solidFill>
                <a:latin typeface="Calisto MT" panose="02040603050505030304" pitchFamily="18" charset="77"/>
                <a:ea typeface="Georgia" pitchFamily="34" charset="-122"/>
                <a:cs typeface="Georgia" pitchFamily="34" charset="-120"/>
              </a:rPr>
              <a:t>What is Python?</a:t>
            </a:r>
            <a:endParaRPr lang="en-US" sz="3645">
              <a:latin typeface="Calisto MT" panose="02040603050505030304" pitchFamily="18" charset="77"/>
            </a:endParaRPr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333" y="2004354"/>
            <a:ext cx="3415903" cy="209565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94333" y="4329684"/>
            <a:ext cx="1930400" cy="317529"/>
          </a:xfrm>
          <a:prstGeom prst="rect">
            <a:avLst/>
          </a:prstGeom>
          <a:noFill/>
          <a:ln/>
        </p:spPr>
        <p:txBody>
          <a:bodyPr wrap="none" rtlCol="0" anchor="t"/>
          <a:lstStyle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369"/>
              </a:lnSpc>
              <a:buNone/>
            </a:pPr>
            <a:r>
              <a:rPr lang="en-US" sz="1822">
                <a:solidFill>
                  <a:srgbClr val="312F2B"/>
                </a:solidFill>
                <a:latin typeface="Calisto MT" panose="02040603050505030304" pitchFamily="18" charset="77"/>
                <a:ea typeface="Georgia" pitchFamily="34" charset="-122"/>
                <a:cs typeface="Georgia" pitchFamily="34" charset="-120"/>
              </a:rPr>
              <a:t>It’s not a snake </a:t>
            </a:r>
            <a:r>
              <a:rPr lang="en-US" sz="1822">
                <a:solidFill>
                  <a:srgbClr val="000000"/>
                </a:solidFill>
                <a:latin typeface="Calisto MT" panose="02040603050505030304" pitchFamily="18" charset="77"/>
                <a:ea typeface="Georgia" pitchFamily="34" charset="-122"/>
                <a:cs typeface="Georgia" pitchFamily="34" charset="-120"/>
              </a:rPr>
              <a:t>🐍</a:t>
            </a:r>
            <a:endParaRPr lang="en-US" sz="1822">
              <a:latin typeface="Calisto MT" panose="02040603050505030304" pitchFamily="18" charset="77"/>
            </a:endParaRPr>
          </a:p>
        </p:txBody>
      </p:sp>
      <p:sp>
        <p:nvSpPr>
          <p:cNvPr id="7" name="Text 3"/>
          <p:cNvSpPr/>
          <p:nvPr/>
        </p:nvSpPr>
        <p:spPr>
          <a:xfrm>
            <a:off x="694333" y="4812577"/>
            <a:ext cx="3415903" cy="661453"/>
          </a:xfrm>
          <a:prstGeom prst="rect">
            <a:avLst/>
          </a:prstGeom>
          <a:noFill/>
          <a:ln/>
        </p:spPr>
        <p:txBody>
          <a:bodyPr wrap="square" rtlCol="0" anchor="t"/>
          <a:lstStyle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624"/>
              </a:lnSpc>
              <a:buNone/>
            </a:pPr>
            <a:r>
              <a:rPr lang="en-US" sz="1458">
                <a:solidFill>
                  <a:srgbClr val="272525"/>
                </a:solidFill>
                <a:latin typeface="Calisto MT" panose="02040603050505030304" pitchFamily="18" charset="77"/>
                <a:ea typeface="Lato" pitchFamily="34" charset="-122"/>
                <a:cs typeface="Lato" pitchFamily="34" charset="-120"/>
              </a:rPr>
              <a:t>Python is a coding language used to create software, games, and websites.</a:t>
            </a:r>
            <a:endParaRPr lang="en-US" sz="1458">
              <a:latin typeface="Calisto MT" panose="02040603050505030304" pitchFamily="18" charset="77"/>
            </a:endParaRPr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87949" y="2004354"/>
            <a:ext cx="3416003" cy="2095653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4387949" y="4329684"/>
            <a:ext cx="2063750" cy="317529"/>
          </a:xfrm>
          <a:prstGeom prst="rect">
            <a:avLst/>
          </a:prstGeom>
          <a:noFill/>
          <a:ln/>
        </p:spPr>
        <p:txBody>
          <a:bodyPr wrap="none" rtlCol="0" anchor="t"/>
          <a:lstStyle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369"/>
              </a:lnSpc>
              <a:buNone/>
            </a:pPr>
            <a:r>
              <a:rPr lang="en-US" sz="1822">
                <a:solidFill>
                  <a:srgbClr val="312F2B"/>
                </a:solidFill>
                <a:latin typeface="Calisto MT" panose="02040603050505030304" pitchFamily="18" charset="77"/>
                <a:ea typeface="Georgia" pitchFamily="34" charset="-122"/>
                <a:cs typeface="Georgia" pitchFamily="34" charset="-120"/>
              </a:rPr>
              <a:t>It's easy to learn </a:t>
            </a:r>
            <a:r>
              <a:rPr lang="en-US" sz="1822">
                <a:solidFill>
                  <a:srgbClr val="000000"/>
                </a:solidFill>
                <a:latin typeface="Calisto MT" panose="02040603050505030304" pitchFamily="18" charset="77"/>
                <a:ea typeface="Georgia" pitchFamily="34" charset="-122"/>
                <a:cs typeface="Georgia" pitchFamily="34" charset="-120"/>
              </a:rPr>
              <a:t>💻</a:t>
            </a:r>
            <a:endParaRPr lang="en-US" sz="1822">
              <a:latin typeface="Calisto MT" panose="02040603050505030304" pitchFamily="18" charset="77"/>
            </a:endParaRPr>
          </a:p>
        </p:txBody>
      </p:sp>
      <p:sp>
        <p:nvSpPr>
          <p:cNvPr id="10" name="Text 5"/>
          <p:cNvSpPr/>
          <p:nvPr/>
        </p:nvSpPr>
        <p:spPr>
          <a:xfrm>
            <a:off x="4387949" y="4812577"/>
            <a:ext cx="3416003" cy="992180"/>
          </a:xfrm>
          <a:prstGeom prst="rect">
            <a:avLst/>
          </a:prstGeom>
          <a:noFill/>
          <a:ln/>
        </p:spPr>
        <p:txBody>
          <a:bodyPr wrap="square" rtlCol="0" anchor="t"/>
          <a:lstStyle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624"/>
              </a:lnSpc>
              <a:buNone/>
            </a:pPr>
            <a:r>
              <a:rPr lang="en-US" sz="1458">
                <a:solidFill>
                  <a:srgbClr val="272525"/>
                </a:solidFill>
                <a:latin typeface="Calisto MT" panose="02040603050505030304" pitchFamily="18" charset="77"/>
                <a:ea typeface="Lato" pitchFamily="34" charset="-122"/>
                <a:cs typeface="Lato" pitchFamily="34" charset="-120"/>
              </a:rPr>
              <a:t>Python has a simple vocabulary and is not bogged down with complex syntax. It’s easy for beginners to understand and use.</a:t>
            </a:r>
            <a:endParaRPr lang="en-US" sz="1458">
              <a:latin typeface="Calisto MT" panose="02040603050505030304" pitchFamily="18" charset="77"/>
            </a:endParaRPr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81665" y="2004354"/>
            <a:ext cx="3416003" cy="2095653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8081665" y="4329684"/>
            <a:ext cx="1851620" cy="317529"/>
          </a:xfrm>
          <a:prstGeom prst="rect">
            <a:avLst/>
          </a:prstGeom>
          <a:noFill/>
          <a:ln/>
        </p:spPr>
        <p:txBody>
          <a:bodyPr wrap="none" rtlCol="0" anchor="t"/>
          <a:lstStyle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369"/>
              </a:lnSpc>
              <a:buNone/>
            </a:pPr>
            <a:r>
              <a:rPr lang="en-US" sz="1822">
                <a:solidFill>
                  <a:srgbClr val="312F2B"/>
                </a:solidFill>
                <a:latin typeface="Calisto MT" panose="02040603050505030304" pitchFamily="18" charset="77"/>
                <a:ea typeface="Georgia" pitchFamily="34" charset="-122"/>
                <a:cs typeface="Georgia" pitchFamily="34" charset="-120"/>
              </a:rPr>
              <a:t>It's versatile </a:t>
            </a:r>
            <a:r>
              <a:rPr lang="en-US" sz="1822">
                <a:solidFill>
                  <a:srgbClr val="000000"/>
                </a:solidFill>
                <a:latin typeface="Calisto MT" panose="02040603050505030304" pitchFamily="18" charset="77"/>
                <a:ea typeface="Georgia" pitchFamily="34" charset="-122"/>
                <a:cs typeface="Georgia" pitchFamily="34" charset="-120"/>
              </a:rPr>
              <a:t>🤹‍♀️</a:t>
            </a:r>
            <a:endParaRPr lang="en-US" sz="1822">
              <a:latin typeface="Calisto MT" panose="02040603050505030304" pitchFamily="18" charset="77"/>
            </a:endParaRPr>
          </a:p>
        </p:txBody>
      </p:sp>
      <p:sp>
        <p:nvSpPr>
          <p:cNvPr id="13" name="Text 7"/>
          <p:cNvSpPr/>
          <p:nvPr/>
        </p:nvSpPr>
        <p:spPr>
          <a:xfrm>
            <a:off x="8081665" y="4812577"/>
            <a:ext cx="3416003" cy="992180"/>
          </a:xfrm>
          <a:prstGeom prst="rect">
            <a:avLst/>
          </a:prstGeom>
          <a:noFill/>
          <a:ln/>
        </p:spPr>
        <p:txBody>
          <a:bodyPr wrap="square" rtlCol="0" anchor="t"/>
          <a:lstStyle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624"/>
              </a:lnSpc>
              <a:buNone/>
            </a:pPr>
            <a:r>
              <a:rPr lang="en-US" sz="1458">
                <a:solidFill>
                  <a:srgbClr val="272525"/>
                </a:solidFill>
                <a:latin typeface="Calisto MT" panose="02040603050505030304" pitchFamily="18" charset="77"/>
                <a:ea typeface="Lato" pitchFamily="34" charset="-122"/>
                <a:cs typeface="Lato" pitchFamily="34" charset="-120"/>
              </a:rPr>
              <a:t>Python can be used for web development, game programming, data analysis and more.</a:t>
            </a:r>
            <a:endParaRPr lang="en-US" sz="1458">
              <a:latin typeface="Calisto MT" panose="02040603050505030304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1183118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27221"/>
            <a:ext cx="12192000" cy="6807573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127221"/>
            <a:ext cx="12192000" cy="6858000"/>
          </a:xfrm>
          <a:prstGeom prst="rect">
            <a:avLst/>
          </a:prstGeom>
          <a:solidFill>
            <a:srgbClr val="FFFFFF">
              <a:alpha val="75000"/>
            </a:srgbClr>
          </a:solidFill>
          <a:ln w="7620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694333" y="1682715"/>
            <a:ext cx="9798050" cy="597337"/>
          </a:xfrm>
          <a:prstGeom prst="rect">
            <a:avLst/>
          </a:prstGeom>
          <a:noFill/>
          <a:ln/>
        </p:spPr>
        <p:txBody>
          <a:bodyPr wrap="none" rtlCol="0" anchor="t"/>
          <a:lstStyle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4738"/>
              </a:lnSpc>
              <a:buNone/>
            </a:pPr>
            <a:r>
              <a:rPr lang="en-US" sz="3645">
                <a:solidFill>
                  <a:srgbClr val="312F2B"/>
                </a:solidFill>
                <a:latin typeface="Calisto MT" panose="02040603050505030304" pitchFamily="18" charset="77"/>
                <a:ea typeface="Georgia" pitchFamily="34" charset="-122"/>
                <a:cs typeface="Georgia" pitchFamily="34" charset="-120"/>
              </a:rPr>
              <a:t>Why Python is a Great Language for Beginners</a:t>
            </a:r>
            <a:endParaRPr lang="en-US" sz="3645">
              <a:latin typeface="Calisto MT" panose="02040603050505030304" pitchFamily="18" charset="77"/>
            </a:endParaRPr>
          </a:p>
        </p:txBody>
      </p:sp>
      <p:sp>
        <p:nvSpPr>
          <p:cNvPr id="5" name="Shape 2"/>
          <p:cNvSpPr/>
          <p:nvPr/>
        </p:nvSpPr>
        <p:spPr>
          <a:xfrm>
            <a:off x="694332" y="2684350"/>
            <a:ext cx="3477717" cy="2185968"/>
          </a:xfrm>
          <a:prstGeom prst="roundRect">
            <a:avLst>
              <a:gd name="adj" fmla="val 2092"/>
            </a:avLst>
          </a:prstGeom>
          <a:solidFill>
            <a:srgbClr val="E8E8E3"/>
          </a:solidFill>
          <a:ln w="7620">
            <a:solidFill>
              <a:srgbClr val="D1D1C7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885825" y="2874435"/>
            <a:ext cx="1851620" cy="317529"/>
          </a:xfrm>
          <a:prstGeom prst="rect">
            <a:avLst/>
          </a:prstGeom>
          <a:noFill/>
          <a:ln/>
        </p:spPr>
        <p:txBody>
          <a:bodyPr wrap="none" rtlCol="0" anchor="t"/>
          <a:lstStyle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2369"/>
              </a:lnSpc>
              <a:buNone/>
            </a:pPr>
            <a:r>
              <a:rPr lang="en-US" sz="1822">
                <a:solidFill>
                  <a:srgbClr val="272525"/>
                </a:solidFill>
                <a:latin typeface="Calisto MT" panose="02040603050505030304" pitchFamily="18" charset="77"/>
                <a:ea typeface="Georgia" pitchFamily="34" charset="-122"/>
                <a:cs typeface="Georgia" pitchFamily="34" charset="-120"/>
              </a:rPr>
              <a:t>Readability </a:t>
            </a:r>
            <a:r>
              <a:rPr lang="en-US" sz="1822">
                <a:solidFill>
                  <a:srgbClr val="000000"/>
                </a:solidFill>
                <a:latin typeface="Calisto MT" panose="02040603050505030304" pitchFamily="18" charset="77"/>
                <a:ea typeface="Georgia" pitchFamily="34" charset="-122"/>
                <a:cs typeface="Georgia" pitchFamily="34" charset="-120"/>
              </a:rPr>
              <a:t>📖</a:t>
            </a:r>
            <a:endParaRPr lang="en-US" sz="1822">
              <a:latin typeface="Calisto MT" panose="02040603050505030304" pitchFamily="18" charset="77"/>
            </a:endParaRPr>
          </a:p>
        </p:txBody>
      </p:sp>
      <p:sp>
        <p:nvSpPr>
          <p:cNvPr id="7" name="Text 4"/>
          <p:cNvSpPr/>
          <p:nvPr/>
        </p:nvSpPr>
        <p:spPr>
          <a:xfrm>
            <a:off x="885825" y="3357327"/>
            <a:ext cx="3094732" cy="992180"/>
          </a:xfrm>
          <a:prstGeom prst="rect">
            <a:avLst/>
          </a:prstGeom>
          <a:noFill/>
          <a:ln/>
        </p:spPr>
        <p:txBody>
          <a:bodyPr wrap="square" rtlCol="0" anchor="t"/>
          <a:lstStyle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2624"/>
              </a:lnSpc>
              <a:buNone/>
            </a:pPr>
            <a:r>
              <a:rPr lang="en-US" sz="1458">
                <a:solidFill>
                  <a:srgbClr val="272525"/>
                </a:solidFill>
                <a:latin typeface="Calisto MT" panose="02040603050505030304" pitchFamily="18" charset="77"/>
                <a:ea typeface="Lato" pitchFamily="34" charset="-122"/>
                <a:cs typeface="Lato" pitchFamily="34" charset="-120"/>
              </a:rPr>
              <a:t>Python is easy to read and understand, making it accessible to beginners.</a:t>
            </a:r>
            <a:endParaRPr lang="en-US" sz="1458">
              <a:latin typeface="Calisto MT" panose="02040603050505030304" pitchFamily="18" charset="77"/>
            </a:endParaRPr>
          </a:p>
        </p:txBody>
      </p:sp>
      <p:sp>
        <p:nvSpPr>
          <p:cNvPr id="8" name="Shape 5"/>
          <p:cNvSpPr/>
          <p:nvPr/>
        </p:nvSpPr>
        <p:spPr>
          <a:xfrm>
            <a:off x="4357192" y="2684350"/>
            <a:ext cx="3477717" cy="2185968"/>
          </a:xfrm>
          <a:prstGeom prst="roundRect">
            <a:avLst>
              <a:gd name="adj" fmla="val 2092"/>
            </a:avLst>
          </a:prstGeom>
          <a:solidFill>
            <a:srgbClr val="E8E8E3"/>
          </a:solidFill>
          <a:ln w="7620">
            <a:solidFill>
              <a:srgbClr val="D1D1C7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548683" y="2874435"/>
            <a:ext cx="1873250" cy="317529"/>
          </a:xfrm>
          <a:prstGeom prst="rect">
            <a:avLst/>
          </a:prstGeom>
          <a:noFill/>
          <a:ln/>
        </p:spPr>
        <p:txBody>
          <a:bodyPr wrap="none" rtlCol="0" anchor="t"/>
          <a:lstStyle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2369"/>
              </a:lnSpc>
              <a:buNone/>
            </a:pPr>
            <a:r>
              <a:rPr lang="en-US" sz="1822">
                <a:solidFill>
                  <a:srgbClr val="272525"/>
                </a:solidFill>
                <a:latin typeface="Calisto MT" panose="02040603050505030304" pitchFamily="18" charset="77"/>
                <a:ea typeface="Georgia" pitchFamily="34" charset="-122"/>
                <a:cs typeface="Georgia" pitchFamily="34" charset="-120"/>
              </a:rPr>
              <a:t>Simple Syntax </a:t>
            </a:r>
            <a:r>
              <a:rPr lang="en-US" sz="1822">
                <a:solidFill>
                  <a:srgbClr val="000000"/>
                </a:solidFill>
                <a:latin typeface="Calisto MT" panose="02040603050505030304" pitchFamily="18" charset="77"/>
                <a:ea typeface="Georgia" pitchFamily="34" charset="-122"/>
                <a:cs typeface="Georgia" pitchFamily="34" charset="-120"/>
              </a:rPr>
              <a:t>🤩</a:t>
            </a:r>
            <a:endParaRPr lang="en-US" sz="1822">
              <a:latin typeface="Calisto MT" panose="02040603050505030304" pitchFamily="18" charset="77"/>
            </a:endParaRPr>
          </a:p>
        </p:txBody>
      </p:sp>
      <p:sp>
        <p:nvSpPr>
          <p:cNvPr id="10" name="Text 7"/>
          <p:cNvSpPr/>
          <p:nvPr/>
        </p:nvSpPr>
        <p:spPr>
          <a:xfrm>
            <a:off x="4548683" y="3357327"/>
            <a:ext cx="3094732" cy="992180"/>
          </a:xfrm>
          <a:prstGeom prst="rect">
            <a:avLst/>
          </a:prstGeom>
          <a:noFill/>
          <a:ln/>
        </p:spPr>
        <p:txBody>
          <a:bodyPr wrap="square" rtlCol="0" anchor="t"/>
          <a:lstStyle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2624"/>
              </a:lnSpc>
              <a:buNone/>
            </a:pPr>
            <a:r>
              <a:rPr lang="en-US" sz="1458">
                <a:solidFill>
                  <a:srgbClr val="272525"/>
                </a:solidFill>
                <a:latin typeface="Calisto MT" panose="02040603050505030304" pitchFamily="18" charset="77"/>
                <a:ea typeface="Lato" pitchFamily="34" charset="-122"/>
                <a:cs typeface="Lato" pitchFamily="34" charset="-120"/>
              </a:rPr>
              <a:t>Python’s syntax is clean and straightforward, with fewer rules than other languages.</a:t>
            </a:r>
            <a:endParaRPr lang="en-US" sz="1458">
              <a:latin typeface="Calisto MT" panose="02040603050505030304" pitchFamily="18" charset="77"/>
            </a:endParaRPr>
          </a:p>
        </p:txBody>
      </p:sp>
      <p:sp>
        <p:nvSpPr>
          <p:cNvPr id="11" name="Shape 8"/>
          <p:cNvSpPr/>
          <p:nvPr/>
        </p:nvSpPr>
        <p:spPr>
          <a:xfrm>
            <a:off x="8020050" y="2684350"/>
            <a:ext cx="3477717" cy="2185968"/>
          </a:xfrm>
          <a:prstGeom prst="roundRect">
            <a:avLst>
              <a:gd name="adj" fmla="val 2092"/>
            </a:avLst>
          </a:prstGeom>
          <a:solidFill>
            <a:srgbClr val="E8E8E3"/>
          </a:solidFill>
          <a:ln w="7620">
            <a:solidFill>
              <a:srgbClr val="D1D1C7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8211543" y="2874435"/>
            <a:ext cx="1851620" cy="317529"/>
          </a:xfrm>
          <a:prstGeom prst="rect">
            <a:avLst/>
          </a:prstGeom>
          <a:noFill/>
          <a:ln/>
        </p:spPr>
        <p:txBody>
          <a:bodyPr wrap="none" rtlCol="0" anchor="t"/>
          <a:lstStyle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2369"/>
              </a:lnSpc>
              <a:buNone/>
            </a:pPr>
            <a:r>
              <a:rPr lang="en-US" sz="1822">
                <a:solidFill>
                  <a:srgbClr val="272525"/>
                </a:solidFill>
                <a:latin typeface="Calisto MT" panose="02040603050505030304" pitchFamily="18" charset="77"/>
                <a:ea typeface="Georgia" pitchFamily="34" charset="-122"/>
                <a:cs typeface="Georgia" pitchFamily="34" charset="-120"/>
              </a:rPr>
              <a:t>Community </a:t>
            </a:r>
            <a:r>
              <a:rPr lang="en-US" sz="1822">
                <a:solidFill>
                  <a:srgbClr val="000000"/>
                </a:solidFill>
                <a:latin typeface="Calisto MT" panose="02040603050505030304" pitchFamily="18" charset="77"/>
                <a:ea typeface="Georgia" pitchFamily="34" charset="-122"/>
                <a:cs typeface="Georgia" pitchFamily="34" charset="-120"/>
              </a:rPr>
              <a:t>😊</a:t>
            </a:r>
            <a:endParaRPr lang="en-US" sz="1822">
              <a:latin typeface="Calisto MT" panose="02040603050505030304" pitchFamily="18" charset="77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8211542" y="3357326"/>
            <a:ext cx="3094732" cy="1322907"/>
          </a:xfrm>
          <a:prstGeom prst="rect">
            <a:avLst/>
          </a:prstGeom>
          <a:noFill/>
          <a:ln/>
        </p:spPr>
        <p:txBody>
          <a:bodyPr wrap="square" rtlCol="0" anchor="t"/>
          <a:lstStyle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2624"/>
              </a:lnSpc>
              <a:buNone/>
            </a:pPr>
            <a:r>
              <a:rPr lang="en-US" sz="1458">
                <a:solidFill>
                  <a:srgbClr val="272525"/>
                </a:solidFill>
                <a:latin typeface="Calisto MT" panose="02040603050505030304" pitchFamily="18" charset="77"/>
                <a:ea typeface="Lato" pitchFamily="34" charset="-122"/>
                <a:cs typeface="Lato" pitchFamily="34" charset="-120"/>
              </a:rPr>
              <a:t>The Python community is supportive and welcoming to new learners. There are forums, blogs, and free resources available.</a:t>
            </a:r>
            <a:endParaRPr lang="en-US" sz="1458">
              <a:latin typeface="Calisto MT" panose="02040603050505030304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828360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A1F6BF70-C7D1-4AF9-8DB4-BEEB8A9C35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144CB7-58AC-0F1B-31B5-1246417009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065" y="1097280"/>
            <a:ext cx="3796306" cy="4666207"/>
          </a:xfrm>
        </p:spPr>
        <p:txBody>
          <a:bodyPr anchor="ctr">
            <a:normAutofit/>
          </a:bodyPr>
          <a:lstStyle/>
          <a:p>
            <a:r>
              <a:rPr lang="en-US" sz="4800">
                <a:latin typeface="Calisto MT" panose="02040603050505030304" pitchFamily="18" charset="77"/>
                <a:ea typeface="Georgia" pitchFamily="34" charset="-122"/>
                <a:cs typeface="Georgia" pitchFamily="34" charset="-120"/>
              </a:rPr>
              <a:t>Installing Python on different operating systems</a:t>
            </a:r>
            <a:endParaRPr lang="en-US" sz="480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C66A8B6-1F6E-4FCC-93B9-B9986B6FD1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2576" y="5945955"/>
            <a:ext cx="12109423" cy="525780"/>
            <a:chOff x="82576" y="5945955"/>
            <a:chExt cx="12109423" cy="52578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CAF7C4FD-65AD-4BBE-886A-D2E923F94C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103361" y="6131892"/>
              <a:ext cx="524256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1BA8278B-6DF7-481F-B1FA-FFE7D6C3C7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5998176" y="277912"/>
              <a:ext cx="524256" cy="1186339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3706" y="587829"/>
            <a:ext cx="6505300" cy="568234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5" name="Content Placeholder 2">
            <a:extLst>
              <a:ext uri="{FF2B5EF4-FFF2-40B4-BE49-F238E27FC236}">
                <a16:creationId xmlns:a16="http://schemas.microsoft.com/office/drawing/2014/main" id="{94F1B82D-EF44-3736-A41A-32FED08ECD6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58926736"/>
              </p:ext>
            </p:extLst>
          </p:nvPr>
        </p:nvGraphicFramePr>
        <p:xfrm>
          <a:off x="5431536" y="1014153"/>
          <a:ext cx="5918184" cy="49793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8764687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AD318CC-E2A8-4E27-9548-A047A78999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14D9F5-1C9D-9EA4-1193-208A3700A5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065" y="1463040"/>
            <a:ext cx="3796306" cy="2690949"/>
          </a:xfrm>
        </p:spPr>
        <p:txBody>
          <a:bodyPr anchor="t">
            <a:normAutofit/>
          </a:bodyPr>
          <a:lstStyle/>
          <a:p>
            <a:r>
              <a:rPr lang="en-US">
                <a:latin typeface="Calisto MT" panose="02040603050505030304" pitchFamily="18" charset="77"/>
                <a:ea typeface="Georgia" pitchFamily="34" charset="-122"/>
                <a:cs typeface="Georgia" pitchFamily="34" charset="-120"/>
              </a:rPr>
              <a:t>How to Install Anaconda for Python</a:t>
            </a:r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14B560F-9DD7-4302-A60B-EBD3EF59B0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09667" y="4415246"/>
            <a:ext cx="11982332" cy="2087795"/>
            <a:chOff x="143163" y="5763486"/>
            <a:chExt cx="11982332" cy="739555"/>
          </a:xfrm>
        </p:grpSpPr>
        <p:sp>
          <p:nvSpPr>
            <p:cNvPr id="30" name="Rectangle 10">
              <a:extLst>
                <a:ext uri="{FF2B5EF4-FFF2-40B4-BE49-F238E27FC236}">
                  <a16:creationId xmlns:a16="http://schemas.microsoft.com/office/drawing/2014/main" id="{3A9A4357-BD1D-4622-A4FE-766E6AB8DE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357444" y="5763486"/>
              <a:ext cx="11768051" cy="73955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C21D6966-343E-49AC-A026-D2497E0C3C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43163" y="5763486"/>
              <a:ext cx="1" cy="739555"/>
            </a:xfrm>
            <a:prstGeom prst="line">
              <a:avLst/>
            </a:prstGeom>
            <a:ln w="1778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3706" y="587829"/>
            <a:ext cx="6505300" cy="568234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DA959DE5-B497-69D4-7C9A-0ABF73B462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6218" y="996463"/>
            <a:ext cx="5542387" cy="4767024"/>
          </a:xfrm>
        </p:spPr>
        <p:txBody>
          <a:bodyPr anchor="t">
            <a:normAutofit fontScale="92500" lnSpcReduction="10000"/>
          </a:bodyPr>
          <a:lstStyle/>
          <a:p>
            <a:pPr marL="0" indent="0">
              <a:lnSpc>
                <a:spcPct val="110000"/>
              </a:lnSpc>
              <a:buSzPct val="100000"/>
              <a:buNone/>
            </a:pPr>
            <a:r>
              <a:rPr lang="en-US" sz="1600">
                <a:latin typeface="Calisto MT" panose="02040603050505030304" pitchFamily="18" charset="77"/>
                <a:ea typeface="Lato" pitchFamily="34" charset="-122"/>
                <a:cs typeface="Lato" pitchFamily="34" charset="-120"/>
              </a:rPr>
              <a:t>Anaconda is a popular distribution of Python that comes with many pre-installed packages and tools that are useful for scientific computing and data analysis. To install Anaconda, follow these steps:</a:t>
            </a:r>
            <a:endParaRPr lang="en-US" sz="1600">
              <a:latin typeface="Calisto MT" panose="02040603050505030304" pitchFamily="18" charset="77"/>
            </a:endParaRPr>
          </a:p>
          <a:p>
            <a:pPr marL="0" indent="0">
              <a:lnSpc>
                <a:spcPct val="110000"/>
              </a:lnSpc>
              <a:buSzPct val="100000"/>
              <a:buNone/>
            </a:pPr>
            <a:endParaRPr lang="en-US" sz="1600">
              <a:latin typeface="Calisto MT"/>
              <a:ea typeface="Lato"/>
              <a:cs typeface="Lato"/>
            </a:endParaRPr>
          </a:p>
          <a:p>
            <a:pPr marL="285115" indent="-285115">
              <a:lnSpc>
                <a:spcPct val="110000"/>
              </a:lnSpc>
              <a:buSzPct val="100000"/>
              <a:buFont typeface="+mj-lt"/>
              <a:buAutoNum type="arabicPeriod"/>
            </a:pPr>
            <a:r>
              <a:rPr lang="en-US" sz="1600">
                <a:latin typeface="Calisto MT"/>
                <a:ea typeface="Lato"/>
                <a:cs typeface="Lato"/>
              </a:rPr>
              <a:t>Go to the Anaconda download page (https://www.anaconda.com/products/distribution) and download the appropriate version for your operating system.</a:t>
            </a:r>
          </a:p>
          <a:p>
            <a:pPr marL="285115" indent="-285115">
              <a:lnSpc>
                <a:spcPct val="110000"/>
              </a:lnSpc>
              <a:buSzPct val="100000"/>
              <a:buFont typeface="+mj-lt"/>
              <a:buAutoNum type="arabicPeriod"/>
            </a:pPr>
            <a:r>
              <a:rPr lang="en-US" sz="1600">
                <a:latin typeface="Calisto MT"/>
                <a:ea typeface="Lato"/>
                <a:cs typeface="Lato"/>
              </a:rPr>
              <a:t>Follow the installation instructions to complete the process.</a:t>
            </a:r>
          </a:p>
          <a:p>
            <a:pPr marL="285115" indent="-285115">
              <a:lnSpc>
                <a:spcPct val="110000"/>
              </a:lnSpc>
              <a:buSzPct val="100000"/>
              <a:buFont typeface="+mj-lt"/>
              <a:buAutoNum type="arabicPeriod"/>
            </a:pPr>
            <a:r>
              <a:rPr lang="en-US" sz="1600">
                <a:latin typeface="Calisto MT"/>
                <a:ea typeface="Lato"/>
                <a:cs typeface="Lato"/>
              </a:rPr>
              <a:t>Once you have installed Anaconda, you can open the Anaconda Navigator application to access the Spyder IDE (Integrated Development Environment) or </a:t>
            </a:r>
            <a:r>
              <a:rPr lang="en-US" sz="1600" err="1">
                <a:latin typeface="Calisto MT"/>
                <a:ea typeface="Lato"/>
                <a:cs typeface="Lato"/>
              </a:rPr>
              <a:t>jupyter</a:t>
            </a:r>
            <a:r>
              <a:rPr lang="en-US" sz="1600">
                <a:latin typeface="Calisto MT"/>
                <a:ea typeface="Lato"/>
                <a:cs typeface="Lato"/>
              </a:rPr>
              <a:t> notebook for coding in Python.</a:t>
            </a:r>
          </a:p>
          <a:p>
            <a:pPr marL="285115" indent="-285115">
              <a:lnSpc>
                <a:spcPct val="110000"/>
              </a:lnSpc>
              <a:buSzPct val="100000"/>
              <a:buFont typeface="+mj-lt"/>
              <a:buAutoNum type="arabicPeriod"/>
            </a:pPr>
            <a:endParaRPr lang="en-US" sz="1600">
              <a:latin typeface="Calisto MT"/>
              <a:ea typeface="Lato"/>
              <a:cs typeface="Lato"/>
            </a:endParaRPr>
          </a:p>
          <a:p>
            <a:pPr marL="0" indent="0">
              <a:lnSpc>
                <a:spcPct val="110000"/>
              </a:lnSpc>
              <a:buSzPct val="100000"/>
              <a:buNone/>
            </a:pPr>
            <a:r>
              <a:rPr lang="en-US" sz="1600">
                <a:latin typeface="Calisto MT" panose="02040603050505030304" pitchFamily="18" charset="77"/>
                <a:ea typeface="Lato" pitchFamily="34" charset="-122"/>
                <a:cs typeface="Lato" pitchFamily="34" charset="-120"/>
              </a:rPr>
              <a:t>Using Anaconda can make it easier to get started with Python and ensure that you have all the necessary tools and packages installed.</a:t>
            </a:r>
            <a:endParaRPr lang="en-US" sz="1600">
              <a:latin typeface="Calisto MT" panose="02040603050505030304" pitchFamily="18" charset="77"/>
            </a:endParaRPr>
          </a:p>
          <a:p>
            <a:pPr marL="0" indent="0">
              <a:lnSpc>
                <a:spcPct val="110000"/>
              </a:lnSpc>
              <a:buSzPct val="100000"/>
              <a:buNone/>
            </a:pPr>
            <a:endParaRPr lang="en-US" sz="1600">
              <a:latin typeface="Calisto MT"/>
              <a:ea typeface="Lato"/>
              <a:cs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4427763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7">
            <a:extLst>
              <a:ext uri="{FF2B5EF4-FFF2-40B4-BE49-F238E27FC236}">
                <a16:creationId xmlns:a16="http://schemas.microsoft.com/office/drawing/2014/main" id="{BAD76F3E-3A97-486B-B402-44400A8B9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481284-442A-1487-2200-60D3F8AB4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093788"/>
            <a:ext cx="10506455" cy="296720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Running locally or remotely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4E06D-5935-30F2-2D46-39FF403B29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00924" y="4619624"/>
            <a:ext cx="3946779" cy="1038225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r">
              <a:buNone/>
            </a:pPr>
            <a:r>
              <a:rPr lang="en-US" sz="24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What is github codespace?</a:t>
            </a:r>
          </a:p>
        </p:txBody>
      </p:sp>
      <p:sp>
        <p:nvSpPr>
          <p:cNvPr id="15" name="Rectangle 9">
            <a:extLst>
              <a:ext uri="{FF2B5EF4-FFF2-40B4-BE49-F238E27FC236}">
                <a16:creationId xmlns:a16="http://schemas.microsoft.com/office/drawing/2014/main" id="{391F6B52-91F4-4AEB-B6DB-29FEBCF28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4331166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1">
            <a:extLst>
              <a:ext uri="{FF2B5EF4-FFF2-40B4-BE49-F238E27FC236}">
                <a16:creationId xmlns:a16="http://schemas.microsoft.com/office/drawing/2014/main" id="{2CD6F061-7C53-44F4-9794-953DB70A4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346882" y="2348839"/>
            <a:ext cx="54864" cy="394677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685098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B831B6F-405A-4B47-B9BB-5CA88F2858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087D3B-A10C-A4A9-2E46-1F60DE399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9128" y="638089"/>
            <a:ext cx="4818888" cy="1476801"/>
          </a:xfrm>
        </p:spPr>
        <p:txBody>
          <a:bodyPr anchor="b">
            <a:normAutofit/>
          </a:bodyPr>
          <a:lstStyle/>
          <a:p>
            <a:r>
              <a:rPr lang="en-US" sz="3000"/>
              <a:t>Codespace gives you a remote working environment from anywhere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00C90E-EBD5-24D2-02B6-429019BCC0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936" y="1347769"/>
            <a:ext cx="5458968" cy="4162462"/>
          </a:xfrm>
          <a:prstGeom prst="rect">
            <a:avLst/>
          </a:prstGeom>
        </p:spPr>
      </p:pic>
      <p:sp>
        <p:nvSpPr>
          <p:cNvPr id="12" name="sketch line">
            <a:extLst>
              <a:ext uri="{FF2B5EF4-FFF2-40B4-BE49-F238E27FC236}">
                <a16:creationId xmlns:a16="http://schemas.microsoft.com/office/drawing/2014/main" id="{953EE71A-6488-4203-A7C4-77102FD0DC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3912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6A30E4-EF62-9B09-506D-2D6857E316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9128" y="2664886"/>
            <a:ext cx="4818888" cy="3550789"/>
          </a:xfrm>
        </p:spPr>
        <p:txBody>
          <a:bodyPr anchor="t">
            <a:normAutofit lnSpcReduction="10000"/>
          </a:bodyPr>
          <a:lstStyle/>
          <a:p>
            <a:r>
              <a:rPr lang="en-US" sz="2200"/>
              <a:t>Try launching your forked repo in a new </a:t>
            </a:r>
            <a:r>
              <a:rPr lang="en-US" sz="2200" err="1"/>
              <a:t>codespace</a:t>
            </a:r>
            <a:endParaRPr lang="en-US" sz="2200"/>
          </a:p>
          <a:p>
            <a:r>
              <a:rPr lang="en-US" sz="2200"/>
              <a:t>Let’s have a look-around in the </a:t>
            </a:r>
            <a:r>
              <a:rPr lang="en-US" sz="2200" err="1"/>
              <a:t>codespace</a:t>
            </a:r>
            <a:r>
              <a:rPr lang="en-US" sz="2200"/>
              <a:t> created</a:t>
            </a:r>
          </a:p>
          <a:p>
            <a:pPr lvl="1"/>
            <a:r>
              <a:rPr lang="en-US" sz="2200"/>
              <a:t>It’s a Linux machine!</a:t>
            </a:r>
            <a:endParaRPr lang="en-US" sz="1800"/>
          </a:p>
          <a:p>
            <a:pPr lvl="1"/>
            <a:r>
              <a:rPr lang="en-US" sz="2200"/>
              <a:t>Try some simple Linux commands</a:t>
            </a:r>
          </a:p>
          <a:p>
            <a:pPr lvl="2"/>
            <a:r>
              <a:rPr lang="en-US" sz="1800">
                <a:latin typeface="Consolas" panose="020B0609020204030204" pitchFamily="49" charset="0"/>
              </a:rPr>
              <a:t>$ ls</a:t>
            </a:r>
          </a:p>
          <a:p>
            <a:pPr lvl="2"/>
            <a:r>
              <a:rPr lang="en-US" sz="1800">
                <a:latin typeface="Consolas" panose="020B0609020204030204" pitchFamily="49" charset="0"/>
              </a:rPr>
              <a:t>$ ls -l </a:t>
            </a:r>
          </a:p>
          <a:p>
            <a:pPr lvl="2"/>
            <a:r>
              <a:rPr lang="en-US" sz="1800">
                <a:latin typeface="Consolas" panose="020B0609020204030204" pitchFamily="49" charset="0"/>
              </a:rPr>
              <a:t>$ cd</a:t>
            </a:r>
          </a:p>
          <a:p>
            <a:pPr lvl="2"/>
            <a:endParaRPr lang="en-US" sz="1800">
              <a:latin typeface="Consolas" panose="020B0609020204030204" pitchFamily="49" charset="0"/>
            </a:endParaRPr>
          </a:p>
          <a:p>
            <a:pPr lvl="2"/>
            <a:r>
              <a:rPr lang="en-US" sz="1800">
                <a:latin typeface="Consolas" panose="020B0609020204030204" pitchFamily="49" charset="0"/>
              </a:rPr>
              <a:t>$cat /</a:t>
            </a:r>
            <a:r>
              <a:rPr lang="en-US" sz="1800" err="1">
                <a:latin typeface="Consolas" panose="020B0609020204030204" pitchFamily="49" charset="0"/>
              </a:rPr>
              <a:t>etc</a:t>
            </a:r>
            <a:r>
              <a:rPr lang="en-US" sz="1800">
                <a:latin typeface="Consolas" panose="020B0609020204030204" pitchFamily="49" charset="0"/>
              </a:rPr>
              <a:t>/</a:t>
            </a:r>
            <a:r>
              <a:rPr lang="en-US" sz="1800" err="1">
                <a:latin typeface="Consolas" panose="020B0609020204030204" pitchFamily="49" charset="0"/>
              </a:rPr>
              <a:t>os</a:t>
            </a:r>
            <a:r>
              <a:rPr lang="en-US" sz="1800">
                <a:latin typeface="Consolas" panose="020B0609020204030204" pitchFamily="49" charset="0"/>
              </a:rPr>
              <a:t>-release</a:t>
            </a:r>
          </a:p>
          <a:p>
            <a:pPr lvl="2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94969691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3AD318CC-E2A8-4E27-9548-A047A78999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495512-A58C-4D36-5A94-24F324570A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065" y="1463040"/>
            <a:ext cx="3796306" cy="269094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kern="1200">
                <a:latin typeface="Calisto MT" panose="02040603050505030304" pitchFamily="18" charset="77"/>
              </a:rPr>
              <a:t>Hello, World!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14B560F-9DD7-4302-A60B-EBD3EF59B0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09667" y="4415246"/>
            <a:ext cx="11982332" cy="2087795"/>
            <a:chOff x="143163" y="5763486"/>
            <a:chExt cx="11982332" cy="739555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3A9A4357-BD1D-4622-A4FE-766E6AB8DE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357444" y="5763486"/>
              <a:ext cx="11768051" cy="73955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" name="Straight Connector 19">
              <a:extLst>
                <a:ext uri="{FF2B5EF4-FFF2-40B4-BE49-F238E27FC236}">
                  <a16:creationId xmlns:a16="http://schemas.microsoft.com/office/drawing/2014/main" id="{C21D6966-343E-49AC-A026-D2497E0C3C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43163" y="5763486"/>
              <a:ext cx="1" cy="739555"/>
            </a:xfrm>
            <a:prstGeom prst="line">
              <a:avLst/>
            </a:prstGeom>
            <a:ln w="1778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3706" y="587829"/>
            <a:ext cx="6505300" cy="568234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953020-FD81-C9D8-C017-707FFB42A6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6218" y="1463039"/>
            <a:ext cx="5542387" cy="430044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 kern="1200">
                <a:latin typeface="Calisto MT" panose="02040603050505030304" pitchFamily="18" charset="77"/>
              </a:rPr>
              <a:t>Go to your fork and “sync” with main branch</a:t>
            </a:r>
          </a:p>
          <a:p>
            <a:r>
              <a:rPr lang="en-US" sz="2200">
                <a:latin typeface="Calisto MT" panose="02040603050505030304" pitchFamily="18" charset="77"/>
              </a:rPr>
              <a:t>Go back to your </a:t>
            </a:r>
            <a:r>
              <a:rPr lang="en-US" sz="2200" err="1">
                <a:latin typeface="Calisto MT" panose="02040603050505030304" pitchFamily="18" charset="77"/>
              </a:rPr>
              <a:t>codespace</a:t>
            </a:r>
            <a:r>
              <a:rPr lang="en-US" sz="2200">
                <a:latin typeface="Calisto MT" panose="02040603050505030304" pitchFamily="18" charset="77"/>
              </a:rPr>
              <a:t> and “sync” again</a:t>
            </a:r>
          </a:p>
          <a:p>
            <a:r>
              <a:rPr lang="en-US" sz="2200">
                <a:latin typeface="Calisto MT" panose="02040603050505030304" pitchFamily="18" charset="77"/>
              </a:rPr>
              <a:t>Now you should have the new notebook (</a:t>
            </a:r>
            <a:r>
              <a:rPr lang="en-US" sz="2200" err="1">
                <a:latin typeface="Calisto MT" panose="02040603050505030304" pitchFamily="18" charset="77"/>
              </a:rPr>
              <a:t>ipynb</a:t>
            </a:r>
            <a:r>
              <a:rPr lang="en-US" sz="2200">
                <a:latin typeface="Calisto MT" panose="02040603050505030304" pitchFamily="18" charset="77"/>
              </a:rPr>
              <a:t> file) created</a:t>
            </a:r>
          </a:p>
          <a:p>
            <a:endParaRPr lang="en-US" sz="2200">
              <a:latin typeface="Calisto MT" panose="02040603050505030304" pitchFamily="18" charset="77"/>
            </a:endParaRPr>
          </a:p>
          <a:p>
            <a:r>
              <a:rPr lang="en-US" sz="2200">
                <a:latin typeface="Calisto MT" panose="02040603050505030304" pitchFamily="18" charset="77"/>
              </a:rPr>
              <a:t>Now modify the code to add your name, like</a:t>
            </a:r>
          </a:p>
          <a:p>
            <a:pPr marL="457200" lvl="1" indent="0">
              <a:buNone/>
            </a:pPr>
            <a:r>
              <a:rPr lang="en-US" sz="1800">
                <a:latin typeface="Consolas" panose="020B0609020204030204" pitchFamily="49" charset="0"/>
              </a:rPr>
              <a:t>Hello, World!</a:t>
            </a:r>
          </a:p>
          <a:p>
            <a:pPr marL="457200" lvl="1" indent="0">
              <a:buNone/>
            </a:pPr>
            <a:r>
              <a:rPr lang="en-US" sz="1800">
                <a:latin typeface="Consolas" panose="020B0609020204030204" pitchFamily="49" charset="0"/>
              </a:rPr>
              <a:t>This is &lt;your-name&gt;</a:t>
            </a:r>
          </a:p>
          <a:p>
            <a:endParaRPr lang="en-US" sz="2200" kern="1200">
              <a:latin typeface="Calisto MT" panose="02040603050505030304" pitchFamily="18" charset="77"/>
            </a:endParaRP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64F171A-D38B-1A81-B937-46DCA7E7D939}"/>
              </a:ext>
            </a:extLst>
          </p:cNvPr>
          <p:cNvSpPr txBox="1">
            <a:spLocks/>
          </p:cNvSpPr>
          <p:nvPr/>
        </p:nvSpPr>
        <p:spPr>
          <a:xfrm>
            <a:off x="530146" y="4595447"/>
            <a:ext cx="4487331" cy="1674724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>
                <a:latin typeface="Calisto MT" panose="02040603050505030304" pitchFamily="18" charset="77"/>
              </a:rPr>
              <a:t>What is a </a:t>
            </a:r>
            <a:r>
              <a:rPr lang="en-US" sz="2200" b="1" i="1">
                <a:latin typeface="Calisto MT" panose="02040603050505030304" pitchFamily="18" charset="77"/>
              </a:rPr>
              <a:t>kernel </a:t>
            </a:r>
            <a:r>
              <a:rPr lang="en-US" sz="2200">
                <a:latin typeface="Calisto MT" panose="02040603050505030304" pitchFamily="18" charset="77"/>
              </a:rPr>
              <a:t>?</a:t>
            </a:r>
          </a:p>
          <a:p>
            <a:r>
              <a:rPr lang="en-US" sz="2200">
                <a:latin typeface="Calisto MT" panose="02040603050505030304" pitchFamily="18" charset="77"/>
              </a:rPr>
              <a:t>There are three ways to run a Python code. Try them all</a:t>
            </a:r>
          </a:p>
          <a:p>
            <a:r>
              <a:rPr lang="en-US" sz="2200">
                <a:latin typeface="Calisto MT" panose="02040603050505030304" pitchFamily="18" charset="77"/>
              </a:rPr>
              <a:t>We recommend that you use the </a:t>
            </a:r>
            <a:r>
              <a:rPr lang="en-US" sz="2200" b="1">
                <a:latin typeface="Calisto MT" panose="02040603050505030304" pitchFamily="18" charset="77"/>
              </a:rPr>
              <a:t>notebook</a:t>
            </a:r>
            <a:endParaRPr lang="en-US" sz="2200">
              <a:latin typeface="Calisto MT" panose="02040603050505030304" pitchFamily="18" charset="77"/>
            </a:endParaRPr>
          </a:p>
          <a:p>
            <a:endParaRPr lang="en-US" sz="2200">
              <a:latin typeface="Calisto MT" panose="02040603050505030304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143896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Rectangle 2067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2" name="Picture 4" descr="No photo description available.">
            <a:extLst>
              <a:ext uri="{FF2B5EF4-FFF2-40B4-BE49-F238E27FC236}">
                <a16:creationId xmlns:a16="http://schemas.microsoft.com/office/drawing/2014/main" id="{B18F0548-AEC7-10CF-5B8F-5AE64FE5D3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72" r="27373" b="2186"/>
          <a:stretch/>
        </p:blipFill>
        <p:spPr bwMode="auto">
          <a:xfrm>
            <a:off x="3523488" y="10"/>
            <a:ext cx="866851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70" name="Rectangle 2069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5000">
                <a:schemeClr val="tx1">
                  <a:alpha val="78000"/>
                </a:schemeClr>
              </a:gs>
              <a:gs pos="19000">
                <a:schemeClr val="tx1">
                  <a:alpha val="38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E57F82-9A69-0BCB-532D-A82711A9C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5302" y="1272443"/>
            <a:ext cx="6495373" cy="1124712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4000">
                <a:solidFill>
                  <a:srgbClr val="FFC000"/>
                </a:solidFill>
                <a:latin typeface="Calisto MT"/>
              </a:rPr>
              <a:t>Introductions: </a:t>
            </a:r>
            <a:br>
              <a:rPr lang="en-US" sz="1600">
                <a:latin typeface="Calisto MT" panose="02040603050505030304" pitchFamily="18" charset="77"/>
              </a:rPr>
            </a:br>
            <a:br>
              <a:rPr lang="en-US" sz="1600">
                <a:latin typeface="Calisto MT" panose="02040603050505030304" pitchFamily="18" charset="77"/>
              </a:rPr>
            </a:br>
            <a:r>
              <a:rPr lang="en-US" sz="2400">
                <a:solidFill>
                  <a:srgbClr val="FFC000"/>
                </a:solidFill>
                <a:latin typeface="Calisto MT"/>
              </a:rPr>
              <a:t>Khaled Mosharraf Mukut </a:t>
            </a:r>
            <a:br>
              <a:rPr lang="en-US" sz="2400">
                <a:latin typeface="Calisto MT" panose="02040603050505030304" pitchFamily="18" charset="77"/>
              </a:rPr>
            </a:br>
            <a:r>
              <a:rPr lang="en-US" sz="2400" err="1">
                <a:solidFill>
                  <a:srgbClr val="FFC000"/>
                </a:solidFill>
                <a:latin typeface="Calisto MT"/>
              </a:rPr>
              <a:t>Ph.D</a:t>
            </a:r>
            <a:r>
              <a:rPr lang="en-US" sz="2400">
                <a:solidFill>
                  <a:srgbClr val="FFC000"/>
                </a:solidFill>
                <a:latin typeface="Calisto MT"/>
              </a:rPr>
              <a:t> Student </a:t>
            </a:r>
            <a:br>
              <a:rPr lang="en-US" sz="2400">
                <a:latin typeface="Calisto MT" panose="02040603050505030304" pitchFamily="18" charset="77"/>
              </a:rPr>
            </a:br>
            <a:r>
              <a:rPr lang="en-US" sz="2400">
                <a:solidFill>
                  <a:srgbClr val="FFC000"/>
                </a:solidFill>
                <a:latin typeface="Calisto MT"/>
              </a:rPr>
              <a:t>Computational Combustion Lab (CCL)</a:t>
            </a:r>
            <a:br>
              <a:rPr lang="en-US" sz="2400">
                <a:latin typeface="Calisto MT" panose="02040603050505030304" pitchFamily="18" charset="77"/>
              </a:rPr>
            </a:br>
            <a:r>
              <a:rPr lang="en-US" sz="2400">
                <a:solidFill>
                  <a:srgbClr val="FFC000"/>
                </a:solidFill>
                <a:latin typeface="Calisto MT"/>
              </a:rPr>
              <a:t>Marquette University</a:t>
            </a:r>
            <a:endParaRPr lang="en-US">
              <a:latin typeface="Calisto MT"/>
            </a:endParaRPr>
          </a:p>
        </p:txBody>
      </p:sp>
      <p:sp>
        <p:nvSpPr>
          <p:cNvPr id="2072" name="Rectangle 2071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74" name="Rectangle 2073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4294F2-1A05-E637-48D5-671AEA755D82}"/>
              </a:ext>
            </a:extLst>
          </p:cNvPr>
          <p:cNvSpPr txBox="1"/>
          <p:nvPr/>
        </p:nvSpPr>
        <p:spPr>
          <a:xfrm>
            <a:off x="800465" y="3051683"/>
            <a:ext cx="3438906" cy="3207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285750">
              <a:lnSpc>
                <a:spcPct val="90000"/>
              </a:lnSpc>
              <a:spcAft>
                <a:spcPts val="600"/>
              </a:spcAft>
              <a:buFont typeface="Wingdings" pitchFamily="2" charset="2"/>
              <a:buChar char="Ø"/>
            </a:pPr>
            <a:r>
              <a:rPr lang="en-US" sz="1700">
                <a:solidFill>
                  <a:srgbClr val="FFC000"/>
                </a:solidFill>
                <a:latin typeface="Calisto MT" panose="02040603050505030304" pitchFamily="18" charset="77"/>
              </a:rPr>
              <a:t>From Bangladesh</a:t>
            </a:r>
          </a:p>
          <a:p>
            <a:pPr marL="342900" indent="-285750">
              <a:lnSpc>
                <a:spcPct val="90000"/>
              </a:lnSpc>
              <a:spcAft>
                <a:spcPts val="600"/>
              </a:spcAft>
              <a:buFont typeface="Wingdings" pitchFamily="2" charset="2"/>
              <a:buChar char="Ø"/>
            </a:pPr>
            <a:r>
              <a:rPr lang="en-US" sz="1700">
                <a:solidFill>
                  <a:srgbClr val="FFC000"/>
                </a:solidFill>
                <a:latin typeface="Calisto MT" panose="02040603050505030304" pitchFamily="18" charset="77"/>
              </a:rPr>
              <a:t>Curious to learn new things</a:t>
            </a:r>
          </a:p>
          <a:p>
            <a:pPr marL="342900" indent="-285750">
              <a:lnSpc>
                <a:spcPct val="90000"/>
              </a:lnSpc>
              <a:spcAft>
                <a:spcPts val="600"/>
              </a:spcAft>
              <a:buFont typeface="Wingdings" pitchFamily="2" charset="2"/>
              <a:buChar char="Ø"/>
            </a:pPr>
            <a:r>
              <a:rPr lang="en-US" sz="1700">
                <a:solidFill>
                  <a:srgbClr val="FFC000"/>
                </a:solidFill>
                <a:latin typeface="Calisto MT" panose="02040603050505030304" pitchFamily="18" charset="77"/>
              </a:rPr>
              <a:t>Love  travel and photography</a:t>
            </a:r>
          </a:p>
          <a:p>
            <a:pPr marL="342900" indent="-285750">
              <a:lnSpc>
                <a:spcPct val="90000"/>
              </a:lnSpc>
              <a:spcAft>
                <a:spcPts val="600"/>
              </a:spcAft>
              <a:buFont typeface="Wingdings" pitchFamily="2" charset="2"/>
              <a:buChar char="Ø"/>
            </a:pPr>
            <a:endParaRPr lang="en-US" sz="1700">
              <a:solidFill>
                <a:srgbClr val="FFC000"/>
              </a:solidFill>
              <a:latin typeface="Calisto MT" panose="02040603050505030304" pitchFamily="18" charset="77"/>
            </a:endParaRPr>
          </a:p>
          <a:p>
            <a:pPr marL="342900" indent="-285750">
              <a:lnSpc>
                <a:spcPct val="90000"/>
              </a:lnSpc>
              <a:spcAft>
                <a:spcPts val="600"/>
              </a:spcAft>
              <a:buFont typeface="Wingdings" pitchFamily="2" charset="2"/>
              <a:buChar char="Ø"/>
            </a:pPr>
            <a:r>
              <a:rPr lang="en-US" sz="1700">
                <a:solidFill>
                  <a:srgbClr val="FFC000"/>
                </a:solidFill>
                <a:latin typeface="Calisto MT" panose="02040603050505030304" pitchFamily="18" charset="77"/>
              </a:rPr>
              <a:t>Gets bored quick doing repetitive things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>
              <a:solidFill>
                <a:srgbClr val="FFC000"/>
              </a:solidFill>
              <a:latin typeface="Calisto MT" panose="02040603050505030304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6721174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D9EBF3-636B-1C21-D46F-A791E6034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788" y="365125"/>
            <a:ext cx="4840010" cy="1807305"/>
          </a:xfrm>
        </p:spPr>
        <p:txBody>
          <a:bodyPr>
            <a:normAutofit/>
          </a:bodyPr>
          <a:lstStyle/>
          <a:p>
            <a:r>
              <a:rPr lang="en-US"/>
              <a:t>Save your work</a:t>
            </a:r>
          </a:p>
        </p:txBody>
      </p:sp>
      <p:pic>
        <p:nvPicPr>
          <p:cNvPr id="5" name="Picture 4" descr="Hands on keyboard and mouse">
            <a:extLst>
              <a:ext uri="{FF2B5EF4-FFF2-40B4-BE49-F238E27FC236}">
                <a16:creationId xmlns:a16="http://schemas.microsoft.com/office/drawing/2014/main" id="{6932CC97-074B-7B95-D265-F4CC427AC2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258" r="12208" b="-1"/>
          <a:stretch/>
        </p:blipFill>
        <p:spPr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99A5DE-8B85-85F3-5845-E4A061F31C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3788" y="2333297"/>
            <a:ext cx="4840010" cy="3843666"/>
          </a:xfrm>
        </p:spPr>
        <p:txBody>
          <a:bodyPr>
            <a:normAutofit/>
          </a:bodyPr>
          <a:lstStyle/>
          <a:p>
            <a:r>
              <a:rPr lang="en-US" sz="2000"/>
              <a:t>Save your work and commit it to git</a:t>
            </a:r>
          </a:p>
          <a:p>
            <a:r>
              <a:rPr lang="en-US" sz="2000"/>
              <a:t>Finally push this to your forked repo</a:t>
            </a:r>
          </a:p>
          <a:p>
            <a:pPr lvl="1"/>
            <a:r>
              <a:rPr lang="en-US" sz="2000"/>
              <a:t>Note: You will have to add a comment to indicate why you pushed this commit</a:t>
            </a:r>
          </a:p>
        </p:txBody>
      </p:sp>
    </p:spTree>
    <p:extLst>
      <p:ext uri="{BB962C8B-B14F-4D97-AF65-F5344CB8AC3E}">
        <p14:creationId xmlns:p14="http://schemas.microsoft.com/office/powerpoint/2010/main" val="83201240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6FF0D5-BA19-75E2-33AD-A5C9C1B5E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640080"/>
            <a:ext cx="6251110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Let’s play a game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252FE0-DB63-C046-1EB4-C48633FF25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97760" y="4636008"/>
            <a:ext cx="6251111" cy="157276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We need some words!</a:t>
            </a:r>
          </a:p>
        </p:txBody>
      </p:sp>
      <p:pic>
        <p:nvPicPr>
          <p:cNvPr id="5" name="Picture 4" descr="A stack of dice on a boardgame">
            <a:extLst>
              <a:ext uri="{FF2B5EF4-FFF2-40B4-BE49-F238E27FC236}">
                <a16:creationId xmlns:a16="http://schemas.microsoft.com/office/drawing/2014/main" id="{45B1612D-9B7D-5420-3395-E5BBF96DE8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190" r="21899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440926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80614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972566-05A4-7312-8E2C-8DB0E4E946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200" y="640080"/>
            <a:ext cx="6519672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Now is your chance to create your mad libs game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F5A378-A10E-DBAC-A6F4-0D0A7A77F1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97760" y="4636008"/>
            <a:ext cx="6251111" cy="157276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Follow the instruction given on the paper.</a:t>
            </a:r>
          </a:p>
        </p:txBody>
      </p:sp>
      <p:pic>
        <p:nvPicPr>
          <p:cNvPr id="5" name="Picture 4" descr="Person playing boardgame">
            <a:extLst>
              <a:ext uri="{FF2B5EF4-FFF2-40B4-BE49-F238E27FC236}">
                <a16:creationId xmlns:a16="http://schemas.microsoft.com/office/drawing/2014/main" id="{6B2DFCDE-B38A-8E93-92B0-49ABF48195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033" r="21806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440926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4990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D9EBF3-636B-1C21-D46F-A791E6034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788" y="365125"/>
            <a:ext cx="4840010" cy="1807305"/>
          </a:xfrm>
        </p:spPr>
        <p:txBody>
          <a:bodyPr>
            <a:normAutofit/>
          </a:bodyPr>
          <a:lstStyle/>
          <a:p>
            <a:r>
              <a:rPr lang="en-US"/>
              <a:t>Save your work</a:t>
            </a:r>
          </a:p>
        </p:txBody>
      </p:sp>
      <p:pic>
        <p:nvPicPr>
          <p:cNvPr id="5" name="Picture 4" descr="Hands on keyboard and mouse">
            <a:extLst>
              <a:ext uri="{FF2B5EF4-FFF2-40B4-BE49-F238E27FC236}">
                <a16:creationId xmlns:a16="http://schemas.microsoft.com/office/drawing/2014/main" id="{6932CC97-074B-7B95-D265-F4CC427AC2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258" r="12208" b="-1"/>
          <a:stretch/>
        </p:blipFill>
        <p:spPr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99A5DE-8B85-85F3-5845-E4A061F31C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3788" y="2333297"/>
            <a:ext cx="4840010" cy="3843666"/>
          </a:xfrm>
        </p:spPr>
        <p:txBody>
          <a:bodyPr>
            <a:normAutofit/>
          </a:bodyPr>
          <a:lstStyle/>
          <a:p>
            <a:r>
              <a:rPr lang="en-US" sz="2000"/>
              <a:t>Save your work and commit it to git</a:t>
            </a:r>
          </a:p>
          <a:p>
            <a:r>
              <a:rPr lang="en-US" sz="2000"/>
              <a:t>Finally push this to your forked repo</a:t>
            </a:r>
          </a:p>
          <a:p>
            <a:pPr lvl="1"/>
            <a:r>
              <a:rPr lang="en-US" sz="2000"/>
              <a:t>Note: You will have to add a comment to indicate why you pushed this commit</a:t>
            </a:r>
          </a:p>
        </p:txBody>
      </p:sp>
    </p:spTree>
    <p:extLst>
      <p:ext uri="{BB962C8B-B14F-4D97-AF65-F5344CB8AC3E}">
        <p14:creationId xmlns:p14="http://schemas.microsoft.com/office/powerpoint/2010/main" val="344829243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812750F-B310-7A86-7E6E-3A1E9A9D9A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/>
              <a:t>Closure</a:t>
            </a:r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8BB99EE-069A-E5C1-8BEF-79C594D1A7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 sz="2200"/>
              <a:t>We learned a bit about git and </a:t>
            </a:r>
            <a:r>
              <a:rPr lang="en-US" sz="2200" err="1"/>
              <a:t>github</a:t>
            </a:r>
            <a:endParaRPr lang="en-US" sz="2200"/>
          </a:p>
          <a:p>
            <a:r>
              <a:rPr lang="en-US" sz="2200"/>
              <a:t>We accessed and navigated through a git repository</a:t>
            </a:r>
          </a:p>
          <a:p>
            <a:r>
              <a:rPr lang="en-US" sz="2200"/>
              <a:t>We learned a bit about air quality index</a:t>
            </a:r>
          </a:p>
          <a:p>
            <a:r>
              <a:rPr lang="en-US" sz="2200"/>
              <a:t>We wrote a couple of Python programs</a:t>
            </a:r>
          </a:p>
          <a:p>
            <a:r>
              <a:rPr lang="en-US" sz="2200"/>
              <a:t>And, we made some new friends!</a:t>
            </a:r>
          </a:p>
        </p:txBody>
      </p:sp>
      <p:pic>
        <p:nvPicPr>
          <p:cNvPr id="7" name="Picture 6" descr="Large skydiving group mid-air">
            <a:extLst>
              <a:ext uri="{FF2B5EF4-FFF2-40B4-BE49-F238E27FC236}">
                <a16:creationId xmlns:a16="http://schemas.microsoft.com/office/drawing/2014/main" id="{4305F092-C6A7-4F5D-A82E-3F4B611615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33" r="16065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2263DE5-3A16-0216-80CF-9E891931F8C6}"/>
              </a:ext>
            </a:extLst>
          </p:cNvPr>
          <p:cNvSpPr txBox="1"/>
          <p:nvPr/>
        </p:nvSpPr>
        <p:spPr>
          <a:xfrm>
            <a:off x="535884" y="202768"/>
            <a:ext cx="5337377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000"/>
              <a:t>What has been the most confusing and complex? </a:t>
            </a:r>
          </a:p>
          <a:p>
            <a:r>
              <a:rPr lang="en-US" sz="2000"/>
              <a:t>Post it in the </a:t>
            </a:r>
            <a:r>
              <a:rPr lang="en-US" sz="2000" b="1"/>
              <a:t>Muddy Points </a:t>
            </a:r>
            <a:r>
              <a:rPr lang="en-US" sz="2000"/>
              <a:t>forum</a:t>
            </a:r>
          </a:p>
        </p:txBody>
      </p:sp>
    </p:spTree>
    <p:extLst>
      <p:ext uri="{BB962C8B-B14F-4D97-AF65-F5344CB8AC3E}">
        <p14:creationId xmlns:p14="http://schemas.microsoft.com/office/powerpoint/2010/main" val="1796835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29AFDA-7C68-58CA-EDE4-5160FC4D2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788" y="365125"/>
            <a:ext cx="4840010" cy="1807305"/>
          </a:xfrm>
        </p:spPr>
        <p:txBody>
          <a:bodyPr>
            <a:normAutofit/>
          </a:bodyPr>
          <a:lstStyle/>
          <a:p>
            <a:r>
              <a:rPr lang="en-US"/>
              <a:t>Coming up…</a:t>
            </a:r>
          </a:p>
        </p:txBody>
      </p:sp>
      <p:pic>
        <p:nvPicPr>
          <p:cNvPr id="5" name="Picture 4" descr="Hand on mouse">
            <a:extLst>
              <a:ext uri="{FF2B5EF4-FFF2-40B4-BE49-F238E27FC236}">
                <a16:creationId xmlns:a16="http://schemas.microsoft.com/office/drawing/2014/main" id="{C169AC29-0D80-2C15-6920-68196A5F5A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211" r="8255" b="-1"/>
          <a:stretch/>
        </p:blipFill>
        <p:spPr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66A42A-E4C6-F671-2162-33A8A6D2DC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3788" y="2333297"/>
            <a:ext cx="4840010" cy="3843666"/>
          </a:xfrm>
        </p:spPr>
        <p:txBody>
          <a:bodyPr>
            <a:normAutofit/>
          </a:bodyPr>
          <a:lstStyle/>
          <a:p>
            <a:r>
              <a:rPr lang="en-US" sz="2000"/>
              <a:t>Will you be able to install Python in your laptop at home?</a:t>
            </a:r>
          </a:p>
          <a:p>
            <a:r>
              <a:rPr lang="en-US" sz="2000"/>
              <a:t>Share your experience with installation or attempt to write some new Python code in the forum</a:t>
            </a:r>
          </a:p>
          <a:p>
            <a:endParaRPr lang="en-US" sz="2000"/>
          </a:p>
          <a:p>
            <a:r>
              <a:rPr lang="en-US" sz="2000"/>
              <a:t>Tomorrow we will delve into the structure of Python codes</a:t>
            </a:r>
          </a:p>
        </p:txBody>
      </p:sp>
    </p:spTree>
    <p:extLst>
      <p:ext uri="{BB962C8B-B14F-4D97-AF65-F5344CB8AC3E}">
        <p14:creationId xmlns:p14="http://schemas.microsoft.com/office/powerpoint/2010/main" val="10054333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2293EDE-2B5A-EB26-9915-4F0BC3DE7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r>
              <a:rPr lang="en-US" sz="5400"/>
              <a:t>Now it’s your turn!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95291B88-24F9-F1E1-6571-23E02ADB98D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92374940"/>
              </p:ext>
            </p:extLst>
          </p:nvPr>
        </p:nvGraphicFramePr>
        <p:xfrm>
          <a:off x="4053659" y="0"/>
          <a:ext cx="8101765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59958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606DA1-28BE-F7DA-A3F3-1058BC341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/>
              <a:t>Logistics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B8AD8-131D-208E-54BC-6EDCEF1F80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866763"/>
          </a:xfrm>
        </p:spPr>
        <p:txBody>
          <a:bodyPr>
            <a:normAutofit/>
          </a:bodyPr>
          <a:lstStyle/>
          <a:p>
            <a:r>
              <a:rPr lang="en-US" sz="2200"/>
              <a:t>How well do you know your computer?</a:t>
            </a:r>
          </a:p>
          <a:p>
            <a:endParaRPr lang="en-US" sz="2200"/>
          </a:p>
        </p:txBody>
      </p:sp>
      <p:pic>
        <p:nvPicPr>
          <p:cNvPr id="5" name="Picture 4" descr="Electronic components on a white background">
            <a:extLst>
              <a:ext uri="{FF2B5EF4-FFF2-40B4-BE49-F238E27FC236}">
                <a16:creationId xmlns:a16="http://schemas.microsoft.com/office/drawing/2014/main" id="{EBBA21BF-94A5-E2A9-A8D2-030BDCE1B3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048" r="-1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9CFF4DE-7410-F590-6591-82BD58B9D2FC}"/>
              </a:ext>
            </a:extLst>
          </p:cNvPr>
          <p:cNvSpPr txBox="1">
            <a:spLocks/>
          </p:cNvSpPr>
          <p:nvPr/>
        </p:nvSpPr>
        <p:spPr>
          <a:xfrm>
            <a:off x="5523749" y="3563956"/>
            <a:ext cx="4243589" cy="19385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/>
              <a:t>Can you find out the following for the laptop you are using?</a:t>
            </a:r>
          </a:p>
          <a:p>
            <a:pPr lvl="1"/>
            <a:r>
              <a:rPr lang="en-US" sz="1800"/>
              <a:t>OS version</a:t>
            </a:r>
          </a:p>
          <a:p>
            <a:pPr lvl="1"/>
            <a:r>
              <a:rPr lang="en-US" sz="1800"/>
              <a:t>RAM</a:t>
            </a:r>
          </a:p>
          <a:p>
            <a:pPr lvl="1"/>
            <a:r>
              <a:rPr lang="en-US" sz="1800"/>
              <a:t>Processor type and speed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79969BD-0759-5FEA-E580-E47AC567405D}"/>
              </a:ext>
            </a:extLst>
          </p:cNvPr>
          <p:cNvSpPr txBox="1">
            <a:spLocks/>
          </p:cNvSpPr>
          <p:nvPr/>
        </p:nvSpPr>
        <p:spPr>
          <a:xfrm>
            <a:off x="626342" y="4064218"/>
            <a:ext cx="4243589" cy="24692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/>
              <a:t>Will you have access to a computer / laptop at home?</a:t>
            </a:r>
          </a:p>
          <a:p>
            <a:r>
              <a:rPr lang="en-US" sz="2200"/>
              <a:t>Will you be able to do some homework each day?</a:t>
            </a:r>
          </a:p>
          <a:p>
            <a:r>
              <a:rPr lang="en-US" sz="2200"/>
              <a:t>Will you be able to install some stuff at the laptop/computer at home?</a:t>
            </a:r>
          </a:p>
          <a:p>
            <a:endParaRPr lang="en-US" sz="2200"/>
          </a:p>
        </p:txBody>
      </p:sp>
    </p:spTree>
    <p:extLst>
      <p:ext uri="{BB962C8B-B14F-4D97-AF65-F5344CB8AC3E}">
        <p14:creationId xmlns:p14="http://schemas.microsoft.com/office/powerpoint/2010/main" val="1666705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6" name="Rectangle 36">
            <a:extLst>
              <a:ext uri="{FF2B5EF4-FFF2-40B4-BE49-F238E27FC236}">
                <a16:creationId xmlns:a16="http://schemas.microsoft.com/office/drawing/2014/main" id="{23E547B5-89CF-4EC0-96DE-25771AED0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38">
            <a:extLst>
              <a:ext uri="{FF2B5EF4-FFF2-40B4-BE49-F238E27FC236}">
                <a16:creationId xmlns:a16="http://schemas.microsoft.com/office/drawing/2014/main" id="{3F0B8CEB-8279-4E5E-A0CE-1FC9F71736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782" y="0"/>
            <a:ext cx="7421217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606DA1-28BE-F7DA-A3F3-1058BC341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20466" y="609600"/>
            <a:ext cx="4140014" cy="1330839"/>
          </a:xfrm>
        </p:spPr>
        <p:txBody>
          <a:bodyPr>
            <a:normAutofit/>
          </a:bodyPr>
          <a:lstStyle/>
          <a:p>
            <a:r>
              <a:rPr lang="en-US"/>
              <a:t>Logistics</a:t>
            </a:r>
          </a:p>
        </p:txBody>
      </p:sp>
      <p:pic>
        <p:nvPicPr>
          <p:cNvPr id="58" name="Picture 32" descr="A railroad extending through the desert">
            <a:extLst>
              <a:ext uri="{FF2B5EF4-FFF2-40B4-BE49-F238E27FC236}">
                <a16:creationId xmlns:a16="http://schemas.microsoft.com/office/drawing/2014/main" id="{B771E737-829A-0102-8612-85804D35CE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507" r="-2" b="-2"/>
          <a:stretch/>
        </p:blipFill>
        <p:spPr>
          <a:xfrm>
            <a:off x="20" y="10"/>
            <a:ext cx="6901711" cy="6857990"/>
          </a:xfrm>
          <a:custGeom>
            <a:avLst/>
            <a:gdLst/>
            <a:ahLst/>
            <a:cxnLst/>
            <a:rect l="l" t="t" r="r" b="b"/>
            <a:pathLst>
              <a:path w="6901731" h="6858000">
                <a:moveTo>
                  <a:pt x="0" y="0"/>
                </a:moveTo>
                <a:lnTo>
                  <a:pt x="6897896" y="5958"/>
                </a:lnTo>
                <a:lnTo>
                  <a:pt x="6866823" y="62592"/>
                </a:lnTo>
                <a:lnTo>
                  <a:pt x="6901731" y="89476"/>
                </a:lnTo>
                <a:lnTo>
                  <a:pt x="6901731" y="103833"/>
                </a:lnTo>
                <a:lnTo>
                  <a:pt x="6900034" y="110092"/>
                </a:lnTo>
                <a:lnTo>
                  <a:pt x="6901731" y="113679"/>
                </a:lnTo>
                <a:lnTo>
                  <a:pt x="6901731" y="405560"/>
                </a:lnTo>
                <a:lnTo>
                  <a:pt x="6900456" y="429509"/>
                </a:lnTo>
                <a:cubicBezTo>
                  <a:pt x="6892773" y="535647"/>
                  <a:pt x="6878314" y="537918"/>
                  <a:pt x="6886342" y="636808"/>
                </a:cubicBezTo>
                <a:cubicBezTo>
                  <a:pt x="6892506" y="756883"/>
                  <a:pt x="6864504" y="771443"/>
                  <a:pt x="6851784" y="839073"/>
                </a:cubicBezTo>
                <a:cubicBezTo>
                  <a:pt x="6838675" y="892655"/>
                  <a:pt x="6864124" y="961738"/>
                  <a:pt x="6845760" y="994930"/>
                </a:cubicBezTo>
                <a:cubicBezTo>
                  <a:pt x="6833572" y="1024166"/>
                  <a:pt x="6859282" y="1058905"/>
                  <a:pt x="6845601" y="1112932"/>
                </a:cubicBezTo>
                <a:cubicBezTo>
                  <a:pt x="6838700" y="1149910"/>
                  <a:pt x="6829138" y="1151035"/>
                  <a:pt x="6820235" y="1187433"/>
                </a:cubicBezTo>
                <a:cubicBezTo>
                  <a:pt x="6815504" y="1196464"/>
                  <a:pt x="6777707" y="1338549"/>
                  <a:pt x="6759643" y="1337010"/>
                </a:cubicBezTo>
                <a:cubicBezTo>
                  <a:pt x="6737660" y="1337296"/>
                  <a:pt x="6760650" y="1396341"/>
                  <a:pt x="6736375" y="1382272"/>
                </a:cubicBezTo>
                <a:cubicBezTo>
                  <a:pt x="6755741" y="1415836"/>
                  <a:pt x="6714675" y="1414567"/>
                  <a:pt x="6701292" y="1432111"/>
                </a:cubicBezTo>
                <a:cubicBezTo>
                  <a:pt x="6721110" y="1460185"/>
                  <a:pt x="6692106" y="1490815"/>
                  <a:pt x="6686578" y="1518624"/>
                </a:cubicBezTo>
                <a:cubicBezTo>
                  <a:pt x="6682512" y="1567002"/>
                  <a:pt x="6679579" y="1571443"/>
                  <a:pt x="6670824" y="1607743"/>
                </a:cubicBezTo>
                <a:cubicBezTo>
                  <a:pt x="6671133" y="1629590"/>
                  <a:pt x="6663161" y="1656870"/>
                  <a:pt x="6664392" y="1696405"/>
                </a:cubicBezTo>
                <a:cubicBezTo>
                  <a:pt x="6655686" y="1770486"/>
                  <a:pt x="6641938" y="1757082"/>
                  <a:pt x="6642880" y="1812372"/>
                </a:cubicBezTo>
                <a:cubicBezTo>
                  <a:pt x="6638579" y="1872475"/>
                  <a:pt x="6619231" y="1825476"/>
                  <a:pt x="6612547" y="1876437"/>
                </a:cubicBezTo>
                <a:cubicBezTo>
                  <a:pt x="6600695" y="1913834"/>
                  <a:pt x="6591061" y="1923231"/>
                  <a:pt x="6571760" y="1953331"/>
                </a:cubicBezTo>
                <a:cubicBezTo>
                  <a:pt x="6561039" y="1989021"/>
                  <a:pt x="6544090" y="2087896"/>
                  <a:pt x="6520213" y="2096455"/>
                </a:cubicBezTo>
                <a:lnTo>
                  <a:pt x="6492461" y="2188148"/>
                </a:lnTo>
                <a:cubicBezTo>
                  <a:pt x="6504372" y="2211333"/>
                  <a:pt x="6489131" y="2253220"/>
                  <a:pt x="6471854" y="2259117"/>
                </a:cubicBezTo>
                <a:cubicBezTo>
                  <a:pt x="6466151" y="2287829"/>
                  <a:pt x="6440452" y="2301346"/>
                  <a:pt x="6439832" y="2328334"/>
                </a:cubicBezTo>
                <a:cubicBezTo>
                  <a:pt x="6431013" y="2351201"/>
                  <a:pt x="6444250" y="2396409"/>
                  <a:pt x="6425162" y="2408211"/>
                </a:cubicBezTo>
                <a:lnTo>
                  <a:pt x="6417221" y="2427382"/>
                </a:lnTo>
                <a:lnTo>
                  <a:pt x="6425030" y="2464387"/>
                </a:lnTo>
                <a:lnTo>
                  <a:pt x="6406293" y="2472223"/>
                </a:lnTo>
                <a:cubicBezTo>
                  <a:pt x="6406862" y="2477277"/>
                  <a:pt x="6406486" y="2491723"/>
                  <a:pt x="6405400" y="2493547"/>
                </a:cubicBezTo>
                <a:lnTo>
                  <a:pt x="6374829" y="2532070"/>
                </a:lnTo>
                <a:cubicBezTo>
                  <a:pt x="6374597" y="2545374"/>
                  <a:pt x="6360976" y="2563797"/>
                  <a:pt x="6350864" y="2577422"/>
                </a:cubicBezTo>
                <a:cubicBezTo>
                  <a:pt x="6327056" y="2632768"/>
                  <a:pt x="6341262" y="2616275"/>
                  <a:pt x="6329174" y="2663854"/>
                </a:cubicBezTo>
                <a:cubicBezTo>
                  <a:pt x="6326303" y="2703642"/>
                  <a:pt x="6332854" y="2709643"/>
                  <a:pt x="6315095" y="2741507"/>
                </a:cubicBezTo>
                <a:cubicBezTo>
                  <a:pt x="6319921" y="2740191"/>
                  <a:pt x="6321925" y="2742004"/>
                  <a:pt x="6322463" y="2745641"/>
                </a:cubicBezTo>
                <a:cubicBezTo>
                  <a:pt x="6322245" y="2747982"/>
                  <a:pt x="6322027" y="2750323"/>
                  <a:pt x="6321808" y="2752663"/>
                </a:cubicBezTo>
                <a:lnTo>
                  <a:pt x="6314569" y="2756718"/>
                </a:lnTo>
                <a:cubicBezTo>
                  <a:pt x="6289324" y="2773686"/>
                  <a:pt x="6317551" y="2780051"/>
                  <a:pt x="6315211" y="2811618"/>
                </a:cubicBezTo>
                <a:cubicBezTo>
                  <a:pt x="6315620" y="2826627"/>
                  <a:pt x="6296047" y="2885298"/>
                  <a:pt x="6302211" y="2882314"/>
                </a:cubicBezTo>
                <a:lnTo>
                  <a:pt x="6286167" y="2949597"/>
                </a:lnTo>
                <a:cubicBezTo>
                  <a:pt x="6286401" y="2994618"/>
                  <a:pt x="6286615" y="2971464"/>
                  <a:pt x="6287037" y="3008578"/>
                </a:cubicBezTo>
                <a:cubicBezTo>
                  <a:pt x="6293795" y="3029535"/>
                  <a:pt x="6274405" y="3114154"/>
                  <a:pt x="6259150" y="3123139"/>
                </a:cubicBezTo>
                <a:cubicBezTo>
                  <a:pt x="6250085" y="3189063"/>
                  <a:pt x="6269067" y="3151280"/>
                  <a:pt x="6272249" y="3227854"/>
                </a:cubicBezTo>
                <a:cubicBezTo>
                  <a:pt x="6278775" y="3295842"/>
                  <a:pt x="6289216" y="3303765"/>
                  <a:pt x="6292288" y="3378383"/>
                </a:cubicBezTo>
                <a:cubicBezTo>
                  <a:pt x="6303894" y="3395995"/>
                  <a:pt x="6287498" y="3432581"/>
                  <a:pt x="6288328" y="3459618"/>
                </a:cubicBezTo>
                <a:cubicBezTo>
                  <a:pt x="6289158" y="3486653"/>
                  <a:pt x="6299937" y="3538735"/>
                  <a:pt x="6297272" y="3540603"/>
                </a:cubicBezTo>
                <a:cubicBezTo>
                  <a:pt x="6296849" y="3577379"/>
                  <a:pt x="6294184" y="3587943"/>
                  <a:pt x="6291001" y="3638374"/>
                </a:cubicBezTo>
                <a:cubicBezTo>
                  <a:pt x="6283026" y="3666794"/>
                  <a:pt x="6265833" y="3731744"/>
                  <a:pt x="6283592" y="3763609"/>
                </a:cubicBezTo>
                <a:cubicBezTo>
                  <a:pt x="6264286" y="3758340"/>
                  <a:pt x="6290177" y="3803150"/>
                  <a:pt x="6274068" y="3814506"/>
                </a:cubicBezTo>
                <a:cubicBezTo>
                  <a:pt x="6260645" y="3821643"/>
                  <a:pt x="6265372" y="3836902"/>
                  <a:pt x="6262850" y="3850454"/>
                </a:cubicBezTo>
                <a:cubicBezTo>
                  <a:pt x="6250418" y="3863479"/>
                  <a:pt x="6250660" y="3955243"/>
                  <a:pt x="6257357" y="3975474"/>
                </a:cubicBezTo>
                <a:cubicBezTo>
                  <a:pt x="6245091" y="4036737"/>
                  <a:pt x="6237535" y="4029237"/>
                  <a:pt x="6257889" y="4073155"/>
                </a:cubicBezTo>
                <a:cubicBezTo>
                  <a:pt x="6259272" y="4085906"/>
                  <a:pt x="6239882" y="4116397"/>
                  <a:pt x="6237441" y="4126638"/>
                </a:cubicBezTo>
                <a:lnTo>
                  <a:pt x="6245587" y="4172738"/>
                </a:lnTo>
                <a:lnTo>
                  <a:pt x="6235772" y="4176721"/>
                </a:lnTo>
                <a:lnTo>
                  <a:pt x="6233287" y="4195136"/>
                </a:lnTo>
                <a:lnTo>
                  <a:pt x="6234619" y="4280850"/>
                </a:lnTo>
                <a:cubicBezTo>
                  <a:pt x="6239453" y="4320763"/>
                  <a:pt x="6223309" y="4337596"/>
                  <a:pt x="6219318" y="4402526"/>
                </a:cubicBezTo>
                <a:cubicBezTo>
                  <a:pt x="6205466" y="4516209"/>
                  <a:pt x="6216183" y="4588729"/>
                  <a:pt x="6216810" y="4651172"/>
                </a:cubicBezTo>
                <a:cubicBezTo>
                  <a:pt x="6217673" y="4756959"/>
                  <a:pt x="6228654" y="4824005"/>
                  <a:pt x="6225945" y="4916779"/>
                </a:cubicBezTo>
                <a:cubicBezTo>
                  <a:pt x="6217032" y="4993010"/>
                  <a:pt x="6264271" y="4984591"/>
                  <a:pt x="6230174" y="5051379"/>
                </a:cubicBezTo>
                <a:cubicBezTo>
                  <a:pt x="6235713" y="5056951"/>
                  <a:pt x="6239420" y="5163714"/>
                  <a:pt x="6242600" y="5170879"/>
                </a:cubicBezTo>
                <a:lnTo>
                  <a:pt x="6235996" y="5216428"/>
                </a:lnTo>
                <a:lnTo>
                  <a:pt x="6214638" y="5285298"/>
                </a:lnTo>
                <a:cubicBezTo>
                  <a:pt x="6211392" y="5297492"/>
                  <a:pt x="6225576" y="5312063"/>
                  <a:pt x="6228432" y="5317696"/>
                </a:cubicBezTo>
                <a:lnTo>
                  <a:pt x="6246496" y="5398787"/>
                </a:lnTo>
                <a:lnTo>
                  <a:pt x="6244793" y="5399530"/>
                </a:lnTo>
                <a:lnTo>
                  <a:pt x="6241695" y="5406948"/>
                </a:lnTo>
                <a:lnTo>
                  <a:pt x="6267461" y="5499413"/>
                </a:lnTo>
                <a:cubicBezTo>
                  <a:pt x="6285387" y="5533848"/>
                  <a:pt x="6284888" y="5550029"/>
                  <a:pt x="6295987" y="5582659"/>
                </a:cubicBezTo>
                <a:cubicBezTo>
                  <a:pt x="6311253" y="5681724"/>
                  <a:pt x="6295439" y="5695558"/>
                  <a:pt x="6364803" y="5784263"/>
                </a:cubicBezTo>
                <a:cubicBezTo>
                  <a:pt x="6379348" y="5818651"/>
                  <a:pt x="6412475" y="5906802"/>
                  <a:pt x="6423050" y="5922637"/>
                </a:cubicBezTo>
                <a:cubicBezTo>
                  <a:pt x="6445210" y="5973612"/>
                  <a:pt x="6468179" y="6023873"/>
                  <a:pt x="6497767" y="6090108"/>
                </a:cubicBezTo>
                <a:cubicBezTo>
                  <a:pt x="6571895" y="6150548"/>
                  <a:pt x="6572491" y="6236583"/>
                  <a:pt x="6606710" y="6281543"/>
                </a:cubicBezTo>
                <a:cubicBezTo>
                  <a:pt x="6633675" y="6335892"/>
                  <a:pt x="6654357" y="6388782"/>
                  <a:pt x="6667540" y="6443715"/>
                </a:cubicBezTo>
                <a:cubicBezTo>
                  <a:pt x="6685192" y="6466826"/>
                  <a:pt x="6650500" y="6508701"/>
                  <a:pt x="6659722" y="6550105"/>
                </a:cubicBezTo>
                <a:cubicBezTo>
                  <a:pt x="6665926" y="6645044"/>
                  <a:pt x="6669126" y="6627536"/>
                  <a:pt x="6671805" y="6687397"/>
                </a:cubicBezTo>
                <a:cubicBezTo>
                  <a:pt x="6682671" y="6733683"/>
                  <a:pt x="6665210" y="6772117"/>
                  <a:pt x="6669658" y="6806602"/>
                </a:cubicBezTo>
                <a:cubicBezTo>
                  <a:pt x="6661174" y="6812658"/>
                  <a:pt x="6667097" y="6831470"/>
                  <a:pt x="6675783" y="6850325"/>
                </a:cubicBezTo>
                <a:lnTo>
                  <a:pt x="6679704" y="6858000"/>
                </a:lnTo>
                <a:lnTo>
                  <a:pt x="4532241" y="6858000"/>
                </a:lnTo>
                <a:lnTo>
                  <a:pt x="120859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B8AD8-131D-208E-54BC-6EDCEF1F80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20465" y="2194102"/>
            <a:ext cx="4140013" cy="3908586"/>
          </a:xfrm>
        </p:spPr>
        <p:txBody>
          <a:bodyPr>
            <a:normAutofit/>
          </a:bodyPr>
          <a:lstStyle/>
          <a:p>
            <a:r>
              <a:rPr lang="en-US" sz="2000"/>
              <a:t>Have you heard of something called “git”?</a:t>
            </a:r>
          </a:p>
          <a:p>
            <a:endParaRPr lang="en-US" sz="2000"/>
          </a:p>
          <a:p>
            <a:r>
              <a:rPr lang="en-US" sz="2000"/>
              <a:t>It is a version control system, i.e., it automatically keeps track of changes being made.</a:t>
            </a:r>
          </a:p>
          <a:p>
            <a:endParaRPr lang="en-US" sz="2000"/>
          </a:p>
          <a:p>
            <a:r>
              <a:rPr lang="en-US" sz="2000"/>
              <a:t>It is very useful for programmers and for folks who collaborate with others</a:t>
            </a:r>
          </a:p>
        </p:txBody>
      </p:sp>
    </p:spTree>
    <p:extLst>
      <p:ext uri="{BB962C8B-B14F-4D97-AF65-F5344CB8AC3E}">
        <p14:creationId xmlns:p14="http://schemas.microsoft.com/office/powerpoint/2010/main" val="946673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Freeform: Shape 35">
            <a:extLst>
              <a:ext uri="{FF2B5EF4-FFF2-40B4-BE49-F238E27FC236}">
                <a16:creationId xmlns:a16="http://schemas.microsoft.com/office/drawing/2014/main" id="{1DE7243B-5109-444B-8FAF-7437C66BC0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21332" cy="6858000"/>
          </a:xfrm>
          <a:custGeom>
            <a:avLst/>
            <a:gdLst>
              <a:gd name="connsiteX0" fmla="*/ 4421332 w 4421332"/>
              <a:gd name="connsiteY0" fmla="*/ 0 h 6858000"/>
              <a:gd name="connsiteX1" fmla="*/ 69075 w 4421332"/>
              <a:gd name="connsiteY1" fmla="*/ 0 h 6858000"/>
              <a:gd name="connsiteX2" fmla="*/ 35131 w 4421332"/>
              <a:gd name="connsiteY2" fmla="*/ 267128 h 6858000"/>
              <a:gd name="connsiteX3" fmla="*/ 0 w 4421332"/>
              <a:gd name="connsiteY3" fmla="*/ 962845 h 6858000"/>
              <a:gd name="connsiteX4" fmla="*/ 3276103 w 4421332"/>
              <a:gd name="connsiteY4" fmla="*/ 6782205 h 6858000"/>
              <a:gd name="connsiteX5" fmla="*/ 3407923 w 4421332"/>
              <a:gd name="connsiteY5" fmla="*/ 6858000 h 6858000"/>
              <a:gd name="connsiteX6" fmla="*/ 4421332 w 4421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21332" h="6858000">
                <a:moveTo>
                  <a:pt x="442133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442133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7" name="Freeform: Shape 37">
            <a:extLst>
              <a:ext uri="{FF2B5EF4-FFF2-40B4-BE49-F238E27FC236}">
                <a16:creationId xmlns:a16="http://schemas.microsoft.com/office/drawing/2014/main" id="{4C5D6221-DA7B-4611-AA26-7D8E349FDE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232227" cy="6858000"/>
          </a:xfrm>
          <a:custGeom>
            <a:avLst/>
            <a:gdLst>
              <a:gd name="connsiteX0" fmla="*/ 0 w 4232227"/>
              <a:gd name="connsiteY0" fmla="*/ 0 h 6858000"/>
              <a:gd name="connsiteX1" fmla="*/ 4161853 w 4232227"/>
              <a:gd name="connsiteY1" fmla="*/ 0 h 6858000"/>
              <a:gd name="connsiteX2" fmla="*/ 4197953 w 4232227"/>
              <a:gd name="connsiteY2" fmla="*/ 284091 h 6858000"/>
              <a:gd name="connsiteX3" fmla="*/ 4232227 w 4232227"/>
              <a:gd name="connsiteY3" fmla="*/ 962844 h 6858000"/>
              <a:gd name="connsiteX4" fmla="*/ 758007 w 4232227"/>
              <a:gd name="connsiteY4" fmla="*/ 6800152 h 6858000"/>
              <a:gd name="connsiteX5" fmla="*/ 645060 w 4232227"/>
              <a:gd name="connsiteY5" fmla="*/ 6858000 h 6858000"/>
              <a:gd name="connsiteX6" fmla="*/ 0 w 423222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32227" h="6858000">
                <a:moveTo>
                  <a:pt x="0" y="0"/>
                </a:moveTo>
                <a:lnTo>
                  <a:pt x="4161853" y="0"/>
                </a:lnTo>
                <a:lnTo>
                  <a:pt x="4197953" y="284091"/>
                </a:lnTo>
                <a:cubicBezTo>
                  <a:pt x="4220617" y="507260"/>
                  <a:pt x="4232227" y="733696"/>
                  <a:pt x="4232227" y="962844"/>
                </a:cubicBezTo>
                <a:cubicBezTo>
                  <a:pt x="4232227" y="3483472"/>
                  <a:pt x="2827409" y="5675986"/>
                  <a:pt x="758007" y="6800152"/>
                </a:cubicBezTo>
                <a:lnTo>
                  <a:pt x="64506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606DA1-28BE-F7DA-A3F3-1058BC341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1412489"/>
            <a:ext cx="2871095" cy="212712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B8AD8-131D-208E-54BC-6EDCEF1F80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0438" y="1412489"/>
            <a:ext cx="3644635" cy="436384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/>
              <a:t>Do you have a </a:t>
            </a:r>
            <a:r>
              <a:rPr lang="en-US" sz="2000" b="1"/>
              <a:t>github.com</a:t>
            </a:r>
            <a:r>
              <a:rPr lang="en-US" sz="2000"/>
              <a:t> account?</a:t>
            </a:r>
          </a:p>
          <a:p>
            <a:pPr lvl="1"/>
            <a:r>
              <a:rPr lang="en-US" sz="2000"/>
              <a:t>If not, let’s create one</a:t>
            </a:r>
          </a:p>
          <a:p>
            <a:pPr lvl="1"/>
            <a:endParaRPr lang="en-US" sz="2000"/>
          </a:p>
          <a:p>
            <a:pPr lvl="1"/>
            <a:endParaRPr lang="en-US" sz="2000"/>
          </a:p>
          <a:p>
            <a:pPr lvl="1"/>
            <a:endParaRPr lang="en-US" sz="2000"/>
          </a:p>
          <a:p>
            <a:pPr lvl="1"/>
            <a:endParaRPr lang="en-US" sz="2000"/>
          </a:p>
          <a:p>
            <a:pPr lvl="1"/>
            <a:endParaRPr lang="en-US" sz="2000"/>
          </a:p>
          <a:p>
            <a:pPr lvl="1"/>
            <a:endParaRPr lang="en-US" sz="2000"/>
          </a:p>
          <a:p>
            <a:pPr lvl="1"/>
            <a:endParaRPr lang="en-US" sz="2000"/>
          </a:p>
          <a:p>
            <a:pPr lvl="1"/>
            <a:r>
              <a:rPr lang="en-US" sz="2000"/>
              <a:t>We will navigate this program as a </a:t>
            </a:r>
            <a:r>
              <a:rPr lang="en-US" sz="2000" err="1"/>
              <a:t>github</a:t>
            </a:r>
            <a:r>
              <a:rPr lang="en-US" sz="2000"/>
              <a:t> team</a:t>
            </a:r>
          </a:p>
          <a:p>
            <a:pPr lvl="1"/>
            <a:endParaRPr lang="en-US" sz="2000"/>
          </a:p>
          <a:p>
            <a:pPr lvl="1"/>
            <a:endParaRPr lang="en-US" sz="2000"/>
          </a:p>
          <a:p>
            <a:endParaRPr lang="en-US" sz="2000"/>
          </a:p>
          <a:p>
            <a:endParaRPr lang="en-US" sz="2000">
              <a:highlight>
                <a:srgbClr val="FFFF00"/>
              </a:highlight>
            </a:endParaRPr>
          </a:p>
          <a:p>
            <a:endParaRPr lang="en-US" sz="200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76DD6B0-95C6-16BC-B3EC-431A18F6CB93}"/>
              </a:ext>
            </a:extLst>
          </p:cNvPr>
          <p:cNvSpPr txBox="1">
            <a:spLocks/>
          </p:cNvSpPr>
          <p:nvPr/>
        </p:nvSpPr>
        <p:spPr>
          <a:xfrm>
            <a:off x="8451604" y="1412489"/>
            <a:ext cx="2926080" cy="43638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/>
              <a:t>About our online life</a:t>
            </a:r>
          </a:p>
          <a:p>
            <a:pPr lvl="1"/>
            <a:r>
              <a:rPr lang="en-US" sz="2000"/>
              <a:t>Don’t talk to strangers</a:t>
            </a:r>
          </a:p>
          <a:p>
            <a:pPr lvl="1"/>
            <a:r>
              <a:rPr lang="en-US" sz="2000"/>
              <a:t>Look both ways</a:t>
            </a:r>
          </a:p>
          <a:p>
            <a:pPr lvl="1"/>
            <a:r>
              <a:rPr lang="en-US" sz="2000"/>
              <a:t>If the offer seems too good to be true, it probably is</a:t>
            </a:r>
          </a:p>
          <a:p>
            <a:pPr lvl="1"/>
            <a:endParaRPr lang="en-US" sz="2000"/>
          </a:p>
          <a:p>
            <a:r>
              <a:rPr lang="en-US" sz="2000"/>
              <a:t>Do not reuse passwords</a:t>
            </a:r>
          </a:p>
          <a:p>
            <a:r>
              <a:rPr lang="en-US" sz="2000"/>
              <a:t>Use passphrases instead of passwords</a:t>
            </a:r>
          </a:p>
        </p:txBody>
      </p:sp>
    </p:spTree>
    <p:extLst>
      <p:ext uri="{BB962C8B-B14F-4D97-AF65-F5344CB8AC3E}">
        <p14:creationId xmlns:p14="http://schemas.microsoft.com/office/powerpoint/2010/main" val="29696915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BA79A7CF-01AF-4178-9369-94E0C90EB0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9AD77B-8C2B-7E15-A279-A9E2984633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85507" y="2023110"/>
            <a:ext cx="2852026" cy="28460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3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Our home: </a:t>
            </a:r>
            <a:br>
              <a:rPr lang="en-US" sz="23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3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c4c-2023@github.com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6C18C5-02EE-F251-D89A-D0202D8565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67908" y="5086350"/>
            <a:ext cx="2446465" cy="117829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16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We will work off the repository (repo) code4climate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9413ED5-9ED4-4772-BCE4-2BCAE6B12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433973" y="-827233"/>
            <a:ext cx="1715478" cy="85834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2085" y="664308"/>
            <a:ext cx="8082632" cy="560034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3965884-5A58-F578-103E-9D306FDB5A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238" y="1628975"/>
            <a:ext cx="7608304" cy="3671005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90F533E9-6690-41A8-A372-4C6C622D0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950447" y="3392097"/>
            <a:ext cx="1719072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ABB273-0142-BB5C-232D-DD5396CBDF47}"/>
              </a:ext>
            </a:extLst>
          </p:cNvPr>
          <p:cNvSpPr txBox="1"/>
          <p:nvPr/>
        </p:nvSpPr>
        <p:spPr>
          <a:xfrm>
            <a:off x="577336" y="270188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sz="2000">
                <a:solidFill>
                  <a:schemeClr val="accent1"/>
                </a:solidFill>
                <a:latin typeface="Consolas" panose="020B0609020204030204" pitchFamily="49" charset="0"/>
              </a:rPr>
              <a:t>https://github.com/c4c-2023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1DDA20-F4E5-A31C-2EB4-57CECA600A4F}"/>
              </a:ext>
            </a:extLst>
          </p:cNvPr>
          <p:cNvSpPr txBox="1"/>
          <p:nvPr/>
        </p:nvSpPr>
        <p:spPr>
          <a:xfrm>
            <a:off x="8006859" y="135395"/>
            <a:ext cx="418514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chemeClr val="accent1"/>
                </a:solidFill>
                <a:latin typeface="Consolas" panose="020B0609020204030204" pitchFamily="49" charset="0"/>
              </a:rPr>
              <a:t>repo: short form of repository. It is the </a:t>
            </a:r>
            <a:r>
              <a:rPr lang="en-US" i="1">
                <a:solidFill>
                  <a:schemeClr val="accent1"/>
                </a:solidFill>
                <a:latin typeface="Consolas" panose="020B0609020204030204" pitchFamily="49" charset="0"/>
              </a:rPr>
              <a:t>container</a:t>
            </a:r>
            <a:r>
              <a:rPr lang="en-US">
                <a:solidFill>
                  <a:schemeClr val="accent1"/>
                </a:solidFill>
                <a:latin typeface="Consolas" panose="020B0609020204030204" pitchFamily="49" charset="0"/>
              </a:rPr>
              <a:t> that stores everything in git.</a:t>
            </a:r>
          </a:p>
        </p:txBody>
      </p:sp>
    </p:spTree>
    <p:extLst>
      <p:ext uri="{BB962C8B-B14F-4D97-AF65-F5344CB8AC3E}">
        <p14:creationId xmlns:p14="http://schemas.microsoft.com/office/powerpoint/2010/main" val="39348835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4CAE8-AA50-68FF-B223-58A82F58B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3400" y="1128094"/>
            <a:ext cx="3434180" cy="1415270"/>
          </a:xfrm>
        </p:spPr>
        <p:txBody>
          <a:bodyPr anchor="t">
            <a:normAutofit/>
          </a:bodyPr>
          <a:lstStyle/>
          <a:p>
            <a:r>
              <a:rPr lang="en-US" sz="3200"/>
              <a:t>Let’s get started by creating a “fork”</a:t>
            </a:r>
          </a:p>
        </p:txBody>
      </p:sp>
      <p:sp>
        <p:nvSpPr>
          <p:cNvPr id="40" name="Rectangle 21">
            <a:extLst>
              <a:ext uri="{FF2B5EF4-FFF2-40B4-BE49-F238E27FC236}">
                <a16:creationId xmlns:a16="http://schemas.microsoft.com/office/drawing/2014/main" id="{7ED7575E-88D2-B771-681D-46A7E55415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576457" cy="6858000"/>
          </a:xfrm>
          <a:prstGeom prst="rect">
            <a:avLst/>
          </a:prstGeom>
          <a:solidFill>
            <a:schemeClr val="bg1">
              <a:lumMod val="9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Connector 23">
            <a:extLst>
              <a:ext uri="{FF2B5EF4-FFF2-40B4-BE49-F238E27FC236}">
                <a16:creationId xmlns:a16="http://schemas.microsoft.com/office/drawing/2014/main" id="{249EDD1B-F94D-B4E6-ACAA-566B9A26FD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99390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B414A5-8CEB-F16B-2DC4-FF99692A3F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53400" y="2543364"/>
            <a:ext cx="3434180" cy="3599019"/>
          </a:xfrm>
        </p:spPr>
        <p:txBody>
          <a:bodyPr>
            <a:normAutofit/>
          </a:bodyPr>
          <a:lstStyle/>
          <a:p>
            <a:r>
              <a:rPr lang="en-US" sz="2000"/>
              <a:t>A fork is your personal copy of the repository</a:t>
            </a:r>
          </a:p>
          <a:p>
            <a:r>
              <a:rPr lang="en-US" sz="2000"/>
              <a:t>We will use very basic functionality of git here</a:t>
            </a:r>
          </a:p>
          <a:p>
            <a:pPr lvl="1"/>
            <a:r>
              <a:rPr lang="en-US" sz="1800">
                <a:latin typeface="Consolas" panose="020B0609020204030204" pitchFamily="49" charset="0"/>
              </a:rPr>
              <a:t>Sync and Fetch/Pull</a:t>
            </a:r>
            <a:r>
              <a:rPr lang="en-US" sz="2000"/>
              <a:t>: Occasionally to pull new materials from the main repo</a:t>
            </a:r>
          </a:p>
          <a:p>
            <a:pPr lvl="1"/>
            <a:r>
              <a:rPr lang="en-US" sz="1800">
                <a:latin typeface="Consolas" panose="020B0609020204030204" pitchFamily="49" charset="0"/>
              </a:rPr>
              <a:t>Stage-Commit-Push</a:t>
            </a:r>
            <a:r>
              <a:rPr lang="en-US" sz="2000"/>
              <a:t>: To save your own work in your own fork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771444C-46E7-A4E2-A378-616F7581FCCD}"/>
              </a:ext>
            </a:extLst>
          </p:cNvPr>
          <p:cNvGrpSpPr/>
          <p:nvPr/>
        </p:nvGrpSpPr>
        <p:grpSpPr>
          <a:xfrm>
            <a:off x="669235" y="1931279"/>
            <a:ext cx="6221895" cy="3002064"/>
            <a:chOff x="4654296" y="1763478"/>
            <a:chExt cx="6903720" cy="3331044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89BE77C8-FA90-1FA3-2A15-1E0116C2FE6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54296" y="1763478"/>
              <a:ext cx="6903720" cy="3331044"/>
            </a:xfrm>
            <a:prstGeom prst="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19B389D-D237-AE12-0DFB-659E67C8B0CF}"/>
                </a:ext>
              </a:extLst>
            </p:cNvPr>
            <p:cNvSpPr/>
            <p:nvPr/>
          </p:nvSpPr>
          <p:spPr>
            <a:xfrm>
              <a:off x="10034954" y="2375167"/>
              <a:ext cx="1008185" cy="433754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B9A21F-6A59-D43D-B366-A291D98B469A}"/>
                </a:ext>
              </a:extLst>
            </p:cNvPr>
            <p:cNvSpPr/>
            <p:nvPr/>
          </p:nvSpPr>
          <p:spPr>
            <a:xfrm>
              <a:off x="5205046" y="1763478"/>
              <a:ext cx="1312985" cy="433754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910886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D64E8627238B7428BD99C6D8DC70B79" ma:contentTypeVersion="17" ma:contentTypeDescription="Create a new document." ma:contentTypeScope="" ma:versionID="62a22931cfe578c476169afd469ff651">
  <xsd:schema xmlns:xsd="http://www.w3.org/2001/XMLSchema" xmlns:xs="http://www.w3.org/2001/XMLSchema" xmlns:p="http://schemas.microsoft.com/office/2006/metadata/properties" xmlns:ns2="36b2058d-813f-461a-9726-1c951a8d02e0" xmlns:ns3="785b6205-926b-4996-b7dc-1cee80bdb135" targetNamespace="http://schemas.microsoft.com/office/2006/metadata/properties" ma:root="true" ma:fieldsID="09df3c6f5df89accb1db9a7db779f462" ns2:_="" ns3:_="">
    <xsd:import namespace="36b2058d-813f-461a-9726-1c951a8d02e0"/>
    <xsd:import namespace="785b6205-926b-4996-b7dc-1cee80bdb13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6b2058d-813f-461a-9726-1c951a8d02e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8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56963a87-7139-4f63-9b27-46f0e2e1870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85b6205-926b-4996-b7dc-1cee80bdb135" elementFormDefault="qualified">
    <xsd:import namespace="http://schemas.microsoft.com/office/2006/documentManagement/types"/>
    <xsd:import namespace="http://schemas.microsoft.com/office/infopath/2007/PartnerControls"/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54cf84ee-ef93-4590-880d-60122e1e692e}" ma:internalName="TaxCatchAll" ma:showField="CatchAllData" ma:web="785b6205-926b-4996-b7dc-1cee80bdb13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785b6205-926b-4996-b7dc-1cee80bdb135" xsi:nil="true"/>
    <lcf76f155ced4ddcb4097134ff3c332f xmlns="36b2058d-813f-461a-9726-1c951a8d02e0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0CD6E676-D598-495D-8B4A-25C23EB2B41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4A80F38-8632-4493-A6B2-07CEC455B966}">
  <ds:schemaRefs>
    <ds:schemaRef ds:uri="36b2058d-813f-461a-9726-1c951a8d02e0"/>
    <ds:schemaRef ds:uri="785b6205-926b-4996-b7dc-1cee80bdb13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27AE09F3-13AE-469D-AD12-8390E4B01D46}">
  <ds:schemaRefs>
    <ds:schemaRef ds:uri="36b2058d-813f-461a-9726-1c951a8d02e0"/>
    <ds:schemaRef ds:uri="785b6205-926b-4996-b7dc-1cee80bdb135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1628</Words>
  <Application>Microsoft Office PowerPoint</Application>
  <PresentationFormat>Widescreen</PresentationFormat>
  <Paragraphs>204</Paragraphs>
  <Slides>35</Slides>
  <Notes>9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35</vt:i4>
      </vt:variant>
    </vt:vector>
  </HeadingPairs>
  <TitlesOfParts>
    <vt:vector size="45" baseType="lpstr">
      <vt:lpstr>Arial</vt:lpstr>
      <vt:lpstr>Calibri</vt:lpstr>
      <vt:lpstr>Calibri Light</vt:lpstr>
      <vt:lpstr>Calisto MT</vt:lpstr>
      <vt:lpstr>Consolas</vt:lpstr>
      <vt:lpstr>Georgia</vt:lpstr>
      <vt:lpstr>Lato</vt:lpstr>
      <vt:lpstr>Wingdings</vt:lpstr>
      <vt:lpstr>Office Theme</vt:lpstr>
      <vt:lpstr>Office Theme</vt:lpstr>
      <vt:lpstr>Welcome!</vt:lpstr>
      <vt:lpstr>Introductions: Dr. Somesh Roy</vt:lpstr>
      <vt:lpstr>Introductions:   Khaled Mosharraf Mukut  Ph.D Student  Computational Combustion Lab (CCL) Marquette University</vt:lpstr>
      <vt:lpstr>Now it’s your turn!</vt:lpstr>
      <vt:lpstr>Logistics</vt:lpstr>
      <vt:lpstr>Logistics</vt:lpstr>
      <vt:lpstr>Logistics</vt:lpstr>
      <vt:lpstr>Our home:  c4c-2023@github.com</vt:lpstr>
      <vt:lpstr>Let’s get started by creating a “fork”</vt:lpstr>
      <vt:lpstr>Code for Climate</vt:lpstr>
      <vt:lpstr>Climate is a big puzzle</vt:lpstr>
      <vt:lpstr>It affects our lives in many perceptible and imperceptible ways.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At the end of this week</vt:lpstr>
      <vt:lpstr>Let’s take a break</vt:lpstr>
      <vt:lpstr>Let’s shuffle: The anagram game</vt:lpstr>
      <vt:lpstr>What is Coding?</vt:lpstr>
      <vt:lpstr>How computer programs work</vt:lpstr>
      <vt:lpstr>PowerPoint Presentation</vt:lpstr>
      <vt:lpstr>PowerPoint Presentation</vt:lpstr>
      <vt:lpstr>Installing Python on different operating systems</vt:lpstr>
      <vt:lpstr>How to Install Anaconda for Python</vt:lpstr>
      <vt:lpstr>Running locally or remotely</vt:lpstr>
      <vt:lpstr>Codespace gives you a remote working environment from anywhere</vt:lpstr>
      <vt:lpstr>Hello, World!</vt:lpstr>
      <vt:lpstr>Save your work</vt:lpstr>
      <vt:lpstr>Let’s play a game</vt:lpstr>
      <vt:lpstr>Now is your chance to create your mad libs game</vt:lpstr>
      <vt:lpstr>Save your work</vt:lpstr>
      <vt:lpstr>Closure</vt:lpstr>
      <vt:lpstr>Coming up…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Welcome!</dc:title>
  <dc:creator>Roy, Somesh</dc:creator>
  <cp:lastModifiedBy>Roy, Somesh</cp:lastModifiedBy>
  <cp:revision>1</cp:revision>
  <dcterms:created xsi:type="dcterms:W3CDTF">2022-08-29T23:16:45Z</dcterms:created>
  <dcterms:modified xsi:type="dcterms:W3CDTF">2023-07-24T22:17:14Z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0x010100AD64E8627238B7428BD99C6D8DC70B79</vt:lpwstr>
  </property>
  <property fmtid="{D5CDD505-2E9C-101B-9397-08002B2CF9AE}" pid="3" name="MediaServiceImageTags">
    <vt:lpwstr/>
  </property>
</Properties>
</file>

<file path=docProps/thumbnail.jpeg>
</file>